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00823B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rima.local\課共有\区民生活事業本部\産業経済部\商工観光課\まつり係\◎練馬・照姫・地区祭\01_練馬まつり\第37回練馬まつり\としまえん\会場図データ\120823-としまえ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9" y="170450"/>
            <a:ext cx="7479003" cy="67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14554" y="308210"/>
            <a:ext cx="387937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練馬まつり　</a:t>
            </a:r>
            <a:r>
              <a:rPr lang="ja-JP" altLang="en-US" dirty="0"/>
              <a:t>としまえん</a:t>
            </a:r>
            <a:r>
              <a:rPr kumimoji="1" lang="ja-JP" altLang="en-US" dirty="0" smtClean="0"/>
              <a:t>会場図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99592" y="1992259"/>
            <a:ext cx="1180878" cy="572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区民ひろば</a:t>
            </a:r>
            <a:r>
              <a:rPr kumimoji="1" lang="en-US" altLang="ja-JP" sz="11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ステージ、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出展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 rot="752102">
            <a:off x="3213698" y="2683557"/>
            <a:ext cx="879296" cy="389504"/>
          </a:xfrm>
          <a:prstGeom prst="ellipse">
            <a:avLst/>
          </a:prstGeom>
          <a:solidFill>
            <a:srgbClr val="FFFF00">
              <a:alpha val="5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83659" y="1947156"/>
            <a:ext cx="1510363" cy="3784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【</a:t>
            </a:r>
            <a:r>
              <a:rPr lang="ja-JP" altLang="en-US" sz="1100" dirty="0" smtClean="0">
                <a:solidFill>
                  <a:schemeClr val="tx1"/>
                </a:solidFill>
              </a:rPr>
              <a:t>健康フェスティバル</a:t>
            </a:r>
            <a:r>
              <a:rPr lang="en-US" altLang="ja-JP" sz="1100" dirty="0" smtClean="0">
                <a:solidFill>
                  <a:schemeClr val="tx1"/>
                </a:solidFill>
              </a:rPr>
              <a:t>】</a:t>
            </a:r>
          </a:p>
        </p:txBody>
      </p:sp>
      <p:cxnSp>
        <p:nvCxnSpPr>
          <p:cNvPr id="14" name="直線矢印コネクタ 13"/>
          <p:cNvCxnSpPr>
            <a:endCxn id="10" idx="0"/>
          </p:cNvCxnSpPr>
          <p:nvPr/>
        </p:nvCxnSpPr>
        <p:spPr>
          <a:xfrm flipH="1">
            <a:off x="3695614" y="2325616"/>
            <a:ext cx="570138" cy="3625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 rot="20860736">
            <a:off x="4480659" y="3151685"/>
            <a:ext cx="773029" cy="496884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65752" y="4272323"/>
            <a:ext cx="1228270" cy="4528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【</a:t>
            </a:r>
            <a:r>
              <a:rPr lang="ja-JP" altLang="en-US" sz="1100" dirty="0">
                <a:solidFill>
                  <a:schemeClr val="tx1"/>
                </a:solidFill>
              </a:rPr>
              <a:t>それ</a:t>
            </a:r>
            <a:r>
              <a:rPr lang="ja-JP" altLang="en-US" sz="1100" dirty="0" err="1" smtClean="0">
                <a:solidFill>
                  <a:schemeClr val="tx1"/>
                </a:solidFill>
              </a:rPr>
              <a:t>いゆ</a:t>
            </a:r>
            <a:r>
              <a:rPr lang="ja-JP" altLang="en-US" sz="1100" dirty="0">
                <a:solidFill>
                  <a:schemeClr val="tx1"/>
                </a:solidFill>
              </a:rPr>
              <a:t>広場</a:t>
            </a:r>
            <a:r>
              <a:rPr lang="en-US" altLang="ja-JP" sz="11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ステージ、出展</a:t>
            </a:r>
            <a:endParaRPr kumimoji="1" lang="en-US" altLang="ja-JP" sz="1100" dirty="0" smtClean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16" idx="0"/>
            <a:endCxn id="15" idx="4"/>
          </p:cNvCxnSpPr>
          <p:nvPr/>
        </p:nvCxnSpPr>
        <p:spPr>
          <a:xfrm flipV="1">
            <a:off x="4879887" y="3642847"/>
            <a:ext cx="40302" cy="6294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 rot="17734224">
            <a:off x="2314158" y="1180502"/>
            <a:ext cx="1264336" cy="1658706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671963">
            <a:off x="5120179" y="3281956"/>
            <a:ext cx="1139211" cy="909326"/>
          </a:xfrm>
          <a:prstGeom prst="ellipse">
            <a:avLst/>
          </a:prstGeom>
          <a:solidFill>
            <a:srgbClr val="00B050">
              <a:alpha val="55000"/>
            </a:srgbClr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05853" y="3113823"/>
            <a:ext cx="1938512" cy="384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【</a:t>
            </a:r>
            <a:r>
              <a:rPr lang="ja-JP" altLang="en-US" sz="1100" dirty="0" smtClean="0">
                <a:solidFill>
                  <a:schemeClr val="tx1"/>
                </a:solidFill>
              </a:rPr>
              <a:t>ねりま・エコスタイルフェア</a:t>
            </a:r>
            <a:r>
              <a:rPr lang="en-US" altLang="ja-JP" sz="1100" dirty="0" smtClean="0">
                <a:solidFill>
                  <a:schemeClr val="tx1"/>
                </a:solidFill>
              </a:rPr>
              <a:t>】</a:t>
            </a:r>
          </a:p>
        </p:txBody>
      </p:sp>
      <p:cxnSp>
        <p:nvCxnSpPr>
          <p:cNvPr id="26" name="直線矢印コネクタ 25"/>
          <p:cNvCxnSpPr>
            <a:stCxn id="25" idx="1"/>
          </p:cNvCxnSpPr>
          <p:nvPr/>
        </p:nvCxnSpPr>
        <p:spPr>
          <a:xfrm flipH="1">
            <a:off x="5974475" y="3305932"/>
            <a:ext cx="431378" cy="815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5580113" y="2666702"/>
            <a:ext cx="401998" cy="25542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752543" y="1478576"/>
            <a:ext cx="752978" cy="365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ステージ</a:t>
            </a:r>
            <a:endParaRPr lang="en-US" altLang="ja-JP" sz="1100" dirty="0" smtClean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5733085" y="1843986"/>
            <a:ext cx="249025" cy="841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 rot="185469">
            <a:off x="2852071" y="3412392"/>
            <a:ext cx="1164969" cy="892092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2411760" y="4108960"/>
            <a:ext cx="634748" cy="719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2001440" y="1815134"/>
            <a:ext cx="611835" cy="177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1547664" y="425232"/>
            <a:ext cx="1065611" cy="4722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西ゲート</a:t>
            </a:r>
            <a:endParaRPr lang="en-US" altLang="ja-JP" sz="1400" dirty="0" smtClean="0"/>
          </a:p>
        </p:txBody>
      </p:sp>
      <p:sp>
        <p:nvSpPr>
          <p:cNvPr id="52" name="角丸四角形 51"/>
          <p:cNvSpPr/>
          <p:nvPr/>
        </p:nvSpPr>
        <p:spPr>
          <a:xfrm>
            <a:off x="7008193" y="4592530"/>
            <a:ext cx="1065611" cy="4722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正門</a:t>
            </a:r>
            <a:endParaRPr lang="en-US" altLang="ja-JP" sz="1400" dirty="0" smtClean="0"/>
          </a:p>
        </p:txBody>
      </p:sp>
      <p:sp>
        <p:nvSpPr>
          <p:cNvPr id="48" name="正方形/長方形 47"/>
          <p:cNvSpPr/>
          <p:nvPr/>
        </p:nvSpPr>
        <p:spPr>
          <a:xfrm rot="5400000">
            <a:off x="-251701" y="3161916"/>
            <a:ext cx="792088" cy="2880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210153" y="897446"/>
            <a:ext cx="88963" cy="52432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3202654" y="3047472"/>
            <a:ext cx="186823" cy="416910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3983660" y="3555611"/>
            <a:ext cx="501086" cy="452391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4529257" y="3109819"/>
            <a:ext cx="1176655" cy="1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V="1">
            <a:off x="6091921" y="2365385"/>
            <a:ext cx="502007" cy="105851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角丸四角形 88"/>
          <p:cNvSpPr/>
          <p:nvPr/>
        </p:nvSpPr>
        <p:spPr>
          <a:xfrm>
            <a:off x="6762304" y="2057760"/>
            <a:ext cx="1102053" cy="4348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東ゲート</a:t>
            </a:r>
            <a:endParaRPr lang="en-US" altLang="ja-JP" sz="1400" dirty="0" smtClean="0"/>
          </a:p>
        </p:txBody>
      </p:sp>
      <p:cxnSp>
        <p:nvCxnSpPr>
          <p:cNvPr id="93" name="直線矢印コネクタ 92"/>
          <p:cNvCxnSpPr/>
          <p:nvPr/>
        </p:nvCxnSpPr>
        <p:spPr>
          <a:xfrm flipH="1" flipV="1">
            <a:off x="6723253" y="4941170"/>
            <a:ext cx="721723" cy="441705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177876" y="4828637"/>
            <a:ext cx="2674044" cy="1042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屋内館</a:t>
            </a:r>
            <a:r>
              <a:rPr kumimoji="1" lang="en-US" altLang="ja-JP" sz="1100" dirty="0" smtClean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練馬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産業見本市ねり</a:t>
            </a:r>
            <a:r>
              <a:rPr kumimoji="1" lang="ja-JP" altLang="en-US" sz="1100" dirty="0" err="1" smtClean="0">
                <a:solidFill>
                  <a:schemeClr val="tx1"/>
                </a:solidFill>
              </a:rPr>
              <a:t>ま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ＥＸＰＯ</a:t>
            </a:r>
            <a:r>
              <a:rPr kumimoji="1" lang="en-US" altLang="ja-JP" sz="1100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ステージ等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en-US" altLang="ja-JP" sz="1100" dirty="0" smtClean="0">
                <a:solidFill>
                  <a:schemeClr val="tx1"/>
                </a:solidFill>
              </a:rPr>
              <a:t>※</a:t>
            </a:r>
            <a:r>
              <a:rPr lang="ja-JP" altLang="en-US" sz="1100" dirty="0" smtClean="0">
                <a:solidFill>
                  <a:schemeClr val="tx1"/>
                </a:solidFill>
              </a:rPr>
              <a:t>詳細別紙３</a:t>
            </a:r>
            <a:endParaRPr kumimoji="1" lang="en-US" altLang="ja-JP" sz="1100" dirty="0" smtClean="0">
              <a:solidFill>
                <a:schemeClr val="tx1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2886456" y="2329480"/>
            <a:ext cx="446899" cy="0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76">
            <a:off x="7401727" y="1084292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7545483" y="272972"/>
            <a:ext cx="1159472" cy="404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別紙１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927"/>
          <a:stretch/>
        </p:blipFill>
        <p:spPr bwMode="auto">
          <a:xfrm>
            <a:off x="395536" y="442775"/>
            <a:ext cx="8352928" cy="637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3877601" y="3429000"/>
            <a:ext cx="1774519" cy="585336"/>
          </a:xfrm>
          <a:prstGeom prst="wedgeRectCallout">
            <a:avLst>
              <a:gd name="adj1" fmla="val -97106"/>
              <a:gd name="adj2" fmla="val 23390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kern="100" dirty="0" smtClean="0">
                <a:solidFill>
                  <a:srgbClr val="000000"/>
                </a:solidFill>
                <a:effectLst/>
                <a:latin typeface="+mj-ea"/>
                <a:ea typeface="+mj-ea"/>
                <a:cs typeface="Times New Roman"/>
              </a:rPr>
              <a:t>パレードコース</a:t>
            </a:r>
            <a:endParaRPr lang="ja-JP" sz="1400" kern="100" dirty="0">
              <a:effectLst/>
              <a:latin typeface="+mj-ea"/>
              <a:ea typeface="+mj-ea"/>
              <a:cs typeface="Times New Roman"/>
            </a:endParaRP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156176" y="1556799"/>
            <a:ext cx="2736304" cy="17688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 smtClean="0">
                <a:effectLst/>
                <a:ea typeface="HG丸ｺﾞｼｯｸM-PRO"/>
                <a:cs typeface="Times New Roman"/>
              </a:rPr>
              <a:t>【</a:t>
            </a:r>
            <a:r>
              <a:rPr lang="ja-JP" altLang="en-US" sz="1600" b="1" kern="100" dirty="0" smtClean="0">
                <a:effectLst/>
                <a:latin typeface="+mj-ea"/>
                <a:ea typeface="+mj-ea"/>
                <a:cs typeface="Times New Roman"/>
              </a:rPr>
              <a:t>パレード概要</a:t>
            </a:r>
            <a:r>
              <a:rPr lang="ja-JP" sz="1600" b="1" kern="100" dirty="0" smtClean="0">
                <a:effectLst/>
                <a:latin typeface="+mj-ea"/>
                <a:ea typeface="+mj-ea"/>
                <a:cs typeface="Times New Roman"/>
              </a:rPr>
              <a:t>】</a:t>
            </a:r>
            <a:endParaRPr lang="en-US" altLang="ja-JP" sz="1600" b="1" kern="100" dirty="0" smtClean="0">
              <a:effectLst/>
              <a:latin typeface="+mj-ea"/>
              <a:ea typeface="+mj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①所要時間　２時間</a:t>
            </a:r>
            <a:r>
              <a:rPr lang="ja-JP" altLang="en-US" sz="1600" b="1" kern="100" dirty="0">
                <a:latin typeface="+mj-ea"/>
                <a:ea typeface="+mj-ea"/>
                <a:cs typeface="Times New Roman"/>
              </a:rPr>
              <a:t>４５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分</a:t>
            </a:r>
            <a:endParaRPr lang="en-US" altLang="ja-JP" sz="1600" b="1" kern="100" dirty="0" smtClean="0">
              <a:latin typeface="+mj-ea"/>
              <a:ea typeface="+mj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+mj-ea"/>
                <a:ea typeface="+mj-ea"/>
                <a:cs typeface="Times New Roman"/>
              </a:rPr>
              <a:t>　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開会　午後</a:t>
            </a:r>
            <a:r>
              <a:rPr lang="ja-JP" altLang="en-US" sz="1600" b="1" kern="100" dirty="0">
                <a:latin typeface="+mj-ea"/>
                <a:ea typeface="+mj-ea"/>
                <a:cs typeface="Times New Roman"/>
              </a:rPr>
              <a:t>２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時</a:t>
            </a:r>
            <a:r>
              <a:rPr lang="ja-JP" altLang="en-US" sz="1600" b="1" kern="100" dirty="0">
                <a:latin typeface="+mj-ea"/>
                <a:ea typeface="+mj-ea"/>
                <a:cs typeface="Times New Roman"/>
              </a:rPr>
              <a:t>１５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分</a:t>
            </a:r>
            <a:endParaRPr lang="en-US" altLang="ja-JP" sz="1600" b="1" kern="100" dirty="0" smtClean="0">
              <a:latin typeface="+mj-ea"/>
              <a:ea typeface="+mj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+mj-ea"/>
                <a:ea typeface="+mj-ea"/>
                <a:cs typeface="Times New Roman"/>
              </a:rPr>
              <a:t>　</a:t>
            </a:r>
            <a:r>
              <a:rPr lang="ja-JP" altLang="en-US" sz="1600" b="1" kern="100" dirty="0" smtClean="0">
                <a:effectLst/>
                <a:latin typeface="+mj-ea"/>
                <a:ea typeface="+mj-ea"/>
                <a:cs typeface="Times New Roman"/>
              </a:rPr>
              <a:t>終了　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/>
              </a:rPr>
              <a:t>午後５</a:t>
            </a:r>
            <a:r>
              <a:rPr lang="ja-JP" altLang="en-US" sz="1600" b="1" kern="100" dirty="0" smtClean="0">
                <a:effectLst/>
                <a:latin typeface="+mj-ea"/>
                <a:ea typeface="+mj-ea"/>
                <a:cs typeface="Times New Roman"/>
              </a:rPr>
              <a:t>時</a:t>
            </a:r>
            <a:endParaRPr lang="en-US" altLang="ja-JP" sz="1600" b="1" kern="100" dirty="0" smtClean="0">
              <a:effectLst/>
              <a:latin typeface="+mj-ea"/>
              <a:ea typeface="+mj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+mj-ea"/>
                <a:ea typeface="+mj-ea"/>
                <a:cs typeface="Times New Roman"/>
              </a:rPr>
              <a:t>　</a:t>
            </a:r>
            <a:endParaRPr lang="en-US" altLang="ja-JP" sz="1600" b="1" kern="100" dirty="0">
              <a:latin typeface="+mj-ea"/>
              <a:ea typeface="+mj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 smtClean="0">
                <a:effectLst/>
                <a:latin typeface="+mj-ea"/>
                <a:ea typeface="+mj-ea"/>
                <a:cs typeface="Times New Roman"/>
              </a:rPr>
              <a:t>②総延長　４５０ｍ</a:t>
            </a:r>
            <a:r>
              <a:rPr lang="ja-JP" altLang="en-US" sz="1600" b="1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endParaRPr lang="en-US" altLang="ja-JP" sz="1600" b="1" kern="1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endParaRPr lang="en-US" altLang="ja-JP" sz="1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49258" y="1077888"/>
            <a:ext cx="914400" cy="914400"/>
          </a:xfrm>
          <a:prstGeom prst="roundRect">
            <a:avLst/>
          </a:prstGeom>
          <a:solidFill>
            <a:srgbClr val="FF0000">
              <a:alpha val="61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539552" y="454750"/>
            <a:ext cx="2053800" cy="516541"/>
          </a:xfrm>
          <a:prstGeom prst="wedgeRectCallout">
            <a:avLst>
              <a:gd name="adj1" fmla="val 65484"/>
              <a:gd name="adj2" fmla="val 8234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4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パレード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ゴール</a:t>
            </a:r>
            <a:endParaRPr lang="ja-JP" altLang="ja-JP" sz="1400" kern="1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22" name="角丸四角形 21"/>
          <p:cNvSpPr/>
          <p:nvPr/>
        </p:nvSpPr>
        <p:spPr>
          <a:xfrm rot="21113035">
            <a:off x="4521656" y="6105034"/>
            <a:ext cx="457200" cy="266328"/>
          </a:xfrm>
          <a:prstGeom prst="roundRect">
            <a:avLst/>
          </a:prstGeom>
          <a:solidFill>
            <a:srgbClr val="008000">
              <a:alpha val="61000"/>
            </a:srgbClr>
          </a:solidFill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吹き出し 22"/>
          <p:cNvSpPr/>
          <p:nvPr/>
        </p:nvSpPr>
        <p:spPr>
          <a:xfrm>
            <a:off x="5459457" y="5589843"/>
            <a:ext cx="1393437" cy="651436"/>
          </a:xfrm>
          <a:prstGeom prst="wedgeRectCallout">
            <a:avLst>
              <a:gd name="adj1" fmla="val -80069"/>
              <a:gd name="adj2" fmla="val 48133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スタート宣言</a:t>
            </a:r>
            <a:endParaRPr lang="en-US" altLang="ja-JP" sz="1400" kern="100" dirty="0" smtClean="0">
              <a:solidFill>
                <a:srgbClr val="000000"/>
              </a:solidFill>
              <a:latin typeface="+mj-ea"/>
              <a:ea typeface="+mj-ea"/>
              <a:cs typeface="Times New Roman"/>
            </a:endParaRPr>
          </a:p>
        </p:txBody>
      </p:sp>
      <p:sp>
        <p:nvSpPr>
          <p:cNvPr id="8" name="角丸四角形 7"/>
          <p:cNvSpPr/>
          <p:nvPr/>
        </p:nvSpPr>
        <p:spPr>
          <a:xfrm rot="21091654">
            <a:off x="2859907" y="6152530"/>
            <a:ext cx="1653493" cy="398593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solidFill>
              <a:srgbClr val="7030A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 rot="5190516">
            <a:off x="2192182" y="3694560"/>
            <a:ext cx="1598025" cy="399166"/>
          </a:xfrm>
          <a:prstGeom prst="roundRect">
            <a:avLst/>
          </a:prstGeom>
          <a:solidFill>
            <a:srgbClr val="7030A0">
              <a:alpha val="50000"/>
            </a:srgbClr>
          </a:solidFill>
          <a:ln w="63500">
            <a:solidFill>
              <a:srgbClr val="7030A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9552" y="3548847"/>
            <a:ext cx="1641945" cy="51063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メイン演技ゾーン</a:t>
            </a:r>
            <a:endParaRPr kumimoji="1" lang="en-US" altLang="ja-JP" sz="1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2776845" y="1700808"/>
            <a:ext cx="1697514" cy="4776386"/>
          </a:xfrm>
          <a:custGeom>
            <a:avLst/>
            <a:gdLst>
              <a:gd name="connsiteX0" fmla="*/ 1541721 w 1541721"/>
              <a:gd name="connsiteY0" fmla="*/ 2785730 h 2998381"/>
              <a:gd name="connsiteX1" fmla="*/ 797442 w 1541721"/>
              <a:gd name="connsiteY1" fmla="*/ 2923954 h 2998381"/>
              <a:gd name="connsiteX2" fmla="*/ 0 w 1541721"/>
              <a:gd name="connsiteY2" fmla="*/ 2998381 h 2998381"/>
              <a:gd name="connsiteX3" fmla="*/ 63796 w 1541721"/>
              <a:gd name="connsiteY3" fmla="*/ 2243470 h 2998381"/>
              <a:gd name="connsiteX4" fmla="*/ 148856 w 1541721"/>
              <a:gd name="connsiteY4" fmla="*/ 1786270 h 2998381"/>
              <a:gd name="connsiteX5" fmla="*/ 42530 w 1541721"/>
              <a:gd name="connsiteY5" fmla="*/ 0 h 2998381"/>
              <a:gd name="connsiteX6" fmla="*/ 148856 w 1541721"/>
              <a:gd name="connsiteY6" fmla="*/ 0 h 2998381"/>
              <a:gd name="connsiteX0" fmla="*/ 1541721 w 1541721"/>
              <a:gd name="connsiteY0" fmla="*/ 2785730 h 2998381"/>
              <a:gd name="connsiteX1" fmla="*/ 797442 w 1541721"/>
              <a:gd name="connsiteY1" fmla="*/ 2923954 h 2998381"/>
              <a:gd name="connsiteX2" fmla="*/ 0 w 1541721"/>
              <a:gd name="connsiteY2" fmla="*/ 2998381 h 2998381"/>
              <a:gd name="connsiteX3" fmla="*/ 63796 w 1541721"/>
              <a:gd name="connsiteY3" fmla="*/ 2243470 h 2998381"/>
              <a:gd name="connsiteX4" fmla="*/ 148856 w 1541721"/>
              <a:gd name="connsiteY4" fmla="*/ 1786270 h 2998381"/>
              <a:gd name="connsiteX5" fmla="*/ 42530 w 1541721"/>
              <a:gd name="connsiteY5" fmla="*/ 0 h 2998381"/>
              <a:gd name="connsiteX6" fmla="*/ 382916 w 1541721"/>
              <a:gd name="connsiteY6" fmla="*/ 0 h 2998381"/>
              <a:gd name="connsiteX0" fmla="*/ 1541721 w 1541721"/>
              <a:gd name="connsiteY0" fmla="*/ 2785730 h 2998381"/>
              <a:gd name="connsiteX1" fmla="*/ 797442 w 1541721"/>
              <a:gd name="connsiteY1" fmla="*/ 2923954 h 2998381"/>
              <a:gd name="connsiteX2" fmla="*/ 0 w 1541721"/>
              <a:gd name="connsiteY2" fmla="*/ 2998381 h 2998381"/>
              <a:gd name="connsiteX3" fmla="*/ 63796 w 1541721"/>
              <a:gd name="connsiteY3" fmla="*/ 2243470 h 2998381"/>
              <a:gd name="connsiteX4" fmla="*/ 148856 w 1541721"/>
              <a:gd name="connsiteY4" fmla="*/ 1786270 h 2998381"/>
              <a:gd name="connsiteX5" fmla="*/ 42530 w 1541721"/>
              <a:gd name="connsiteY5" fmla="*/ 0 h 2998381"/>
              <a:gd name="connsiteX0" fmla="*/ 1569040 w 1569040"/>
              <a:gd name="connsiteY0" fmla="*/ 2785730 h 5988185"/>
              <a:gd name="connsiteX1" fmla="*/ 824761 w 1569040"/>
              <a:gd name="connsiteY1" fmla="*/ 2923954 h 5988185"/>
              <a:gd name="connsiteX2" fmla="*/ 0 w 1569040"/>
              <a:gd name="connsiteY2" fmla="*/ 5988185 h 5988185"/>
              <a:gd name="connsiteX3" fmla="*/ 91115 w 1569040"/>
              <a:gd name="connsiteY3" fmla="*/ 2243470 h 5988185"/>
              <a:gd name="connsiteX4" fmla="*/ 176175 w 1569040"/>
              <a:gd name="connsiteY4" fmla="*/ 1786270 h 5988185"/>
              <a:gd name="connsiteX5" fmla="*/ 69849 w 1569040"/>
              <a:gd name="connsiteY5" fmla="*/ 0 h 5988185"/>
              <a:gd name="connsiteX0" fmla="*/ 1569040 w 1569040"/>
              <a:gd name="connsiteY0" fmla="*/ 2785730 h 5988185"/>
              <a:gd name="connsiteX1" fmla="*/ 824761 w 1569040"/>
              <a:gd name="connsiteY1" fmla="*/ 2923954 h 5988185"/>
              <a:gd name="connsiteX2" fmla="*/ 0 w 1569040"/>
              <a:gd name="connsiteY2" fmla="*/ 5988185 h 5988185"/>
              <a:gd name="connsiteX3" fmla="*/ 91115 w 1569040"/>
              <a:gd name="connsiteY3" fmla="*/ 2243470 h 5988185"/>
              <a:gd name="connsiteX4" fmla="*/ 176175 w 1569040"/>
              <a:gd name="connsiteY4" fmla="*/ 1786270 h 5988185"/>
              <a:gd name="connsiteX5" fmla="*/ 69849 w 1569040"/>
              <a:gd name="connsiteY5" fmla="*/ 0 h 5988185"/>
              <a:gd name="connsiteX0" fmla="*/ 1596359 w 1596359"/>
              <a:gd name="connsiteY0" fmla="*/ 5701529 h 5988185"/>
              <a:gd name="connsiteX1" fmla="*/ 824761 w 1596359"/>
              <a:gd name="connsiteY1" fmla="*/ 2923954 h 5988185"/>
              <a:gd name="connsiteX2" fmla="*/ 0 w 1596359"/>
              <a:gd name="connsiteY2" fmla="*/ 5988185 h 5988185"/>
              <a:gd name="connsiteX3" fmla="*/ 91115 w 1596359"/>
              <a:gd name="connsiteY3" fmla="*/ 2243470 h 5988185"/>
              <a:gd name="connsiteX4" fmla="*/ 176175 w 1596359"/>
              <a:gd name="connsiteY4" fmla="*/ 1786270 h 5988185"/>
              <a:gd name="connsiteX5" fmla="*/ 69849 w 1596359"/>
              <a:gd name="connsiteY5" fmla="*/ 0 h 5988185"/>
              <a:gd name="connsiteX0" fmla="*/ 824761 w 901642"/>
              <a:gd name="connsiteY0" fmla="*/ 2923954 h 5988185"/>
              <a:gd name="connsiteX1" fmla="*/ 0 w 901642"/>
              <a:gd name="connsiteY1" fmla="*/ 5988185 h 5988185"/>
              <a:gd name="connsiteX2" fmla="*/ 91115 w 901642"/>
              <a:gd name="connsiteY2" fmla="*/ 2243470 h 5988185"/>
              <a:gd name="connsiteX3" fmla="*/ 176175 w 901642"/>
              <a:gd name="connsiteY3" fmla="*/ 1786270 h 5988185"/>
              <a:gd name="connsiteX4" fmla="*/ 69849 w 901642"/>
              <a:gd name="connsiteY4" fmla="*/ 0 h 5988185"/>
              <a:gd name="connsiteX0" fmla="*/ 1794580 w 1794580"/>
              <a:gd name="connsiteY0" fmla="*/ 5662141 h 6147871"/>
              <a:gd name="connsiteX1" fmla="*/ 0 w 1794580"/>
              <a:gd name="connsiteY1" fmla="*/ 5988185 h 6147871"/>
              <a:gd name="connsiteX2" fmla="*/ 91115 w 1794580"/>
              <a:gd name="connsiteY2" fmla="*/ 2243470 h 6147871"/>
              <a:gd name="connsiteX3" fmla="*/ 176175 w 1794580"/>
              <a:gd name="connsiteY3" fmla="*/ 1786270 h 6147871"/>
              <a:gd name="connsiteX4" fmla="*/ 69849 w 1794580"/>
              <a:gd name="connsiteY4" fmla="*/ 0 h 6147871"/>
              <a:gd name="connsiteX0" fmla="*/ 1794580 w 1794580"/>
              <a:gd name="connsiteY0" fmla="*/ 5662141 h 5988185"/>
              <a:gd name="connsiteX1" fmla="*/ 0 w 1794580"/>
              <a:gd name="connsiteY1" fmla="*/ 5988185 h 5988185"/>
              <a:gd name="connsiteX2" fmla="*/ 91115 w 1794580"/>
              <a:gd name="connsiteY2" fmla="*/ 2243470 h 5988185"/>
              <a:gd name="connsiteX3" fmla="*/ 176175 w 1794580"/>
              <a:gd name="connsiteY3" fmla="*/ 1786270 h 5988185"/>
              <a:gd name="connsiteX4" fmla="*/ 69849 w 1794580"/>
              <a:gd name="connsiteY4" fmla="*/ 0 h 5988185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104774 w 1808239"/>
              <a:gd name="connsiteY2" fmla="*/ 2243470 h 5899380"/>
              <a:gd name="connsiteX3" fmla="*/ 189834 w 1808239"/>
              <a:gd name="connsiteY3" fmla="*/ 1786270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104774 w 1808239"/>
              <a:gd name="connsiteY2" fmla="*/ 2243470 h 5899380"/>
              <a:gd name="connsiteX3" fmla="*/ 189834 w 1808239"/>
              <a:gd name="connsiteY3" fmla="*/ 1786270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241368 w 1808239"/>
              <a:gd name="connsiteY2" fmla="*/ 3442351 h 5899380"/>
              <a:gd name="connsiteX3" fmla="*/ 189834 w 1808239"/>
              <a:gd name="connsiteY3" fmla="*/ 1786270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241368 w 1808239"/>
              <a:gd name="connsiteY2" fmla="*/ 3886382 h 5899380"/>
              <a:gd name="connsiteX3" fmla="*/ 189834 w 1808239"/>
              <a:gd name="connsiteY3" fmla="*/ 1786270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241368 w 1808239"/>
              <a:gd name="connsiteY2" fmla="*/ 3886382 h 5899380"/>
              <a:gd name="connsiteX3" fmla="*/ 189834 w 1808239"/>
              <a:gd name="connsiteY3" fmla="*/ 1786270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241368 w 1808239"/>
              <a:gd name="connsiteY2" fmla="*/ 3886382 h 5899380"/>
              <a:gd name="connsiteX3" fmla="*/ 107877 w 1808239"/>
              <a:gd name="connsiteY3" fmla="*/ 1904679 h 5899380"/>
              <a:gd name="connsiteX4" fmla="*/ 83508 w 1808239"/>
              <a:gd name="connsiteY4" fmla="*/ 0 h 5899380"/>
              <a:gd name="connsiteX0" fmla="*/ 1808239 w 1808239"/>
              <a:gd name="connsiteY0" fmla="*/ 5662141 h 5899380"/>
              <a:gd name="connsiteX1" fmla="*/ 0 w 1808239"/>
              <a:gd name="connsiteY1" fmla="*/ 5899380 h 5899380"/>
              <a:gd name="connsiteX2" fmla="*/ 241368 w 1808239"/>
              <a:gd name="connsiteY2" fmla="*/ 3886382 h 5899380"/>
              <a:gd name="connsiteX3" fmla="*/ 280493 w 1808239"/>
              <a:gd name="connsiteY3" fmla="*/ 3477972 h 5899380"/>
              <a:gd name="connsiteX4" fmla="*/ 107877 w 1808239"/>
              <a:gd name="connsiteY4" fmla="*/ 1904679 h 5899380"/>
              <a:gd name="connsiteX5" fmla="*/ 83508 w 1808239"/>
              <a:gd name="connsiteY5" fmla="*/ 0 h 5899380"/>
              <a:gd name="connsiteX0" fmla="*/ 1808239 w 1808239"/>
              <a:gd name="connsiteY0" fmla="*/ 5380922 h 5618161"/>
              <a:gd name="connsiteX1" fmla="*/ 0 w 1808239"/>
              <a:gd name="connsiteY1" fmla="*/ 5618161 h 5618161"/>
              <a:gd name="connsiteX2" fmla="*/ 241368 w 1808239"/>
              <a:gd name="connsiteY2" fmla="*/ 3605163 h 5618161"/>
              <a:gd name="connsiteX3" fmla="*/ 280493 w 1808239"/>
              <a:gd name="connsiteY3" fmla="*/ 3196753 h 5618161"/>
              <a:gd name="connsiteX4" fmla="*/ 107877 w 1808239"/>
              <a:gd name="connsiteY4" fmla="*/ 1623460 h 5618161"/>
              <a:gd name="connsiteX5" fmla="*/ 179125 w 1808239"/>
              <a:gd name="connsiteY5" fmla="*/ 0 h 5618161"/>
              <a:gd name="connsiteX0" fmla="*/ 1808239 w 1808239"/>
              <a:gd name="connsiteY0" fmla="*/ 5380922 h 5618161"/>
              <a:gd name="connsiteX1" fmla="*/ 0 w 1808239"/>
              <a:gd name="connsiteY1" fmla="*/ 5618161 h 5618161"/>
              <a:gd name="connsiteX2" fmla="*/ 241368 w 1808239"/>
              <a:gd name="connsiteY2" fmla="*/ 3605163 h 5618161"/>
              <a:gd name="connsiteX3" fmla="*/ 280493 w 1808239"/>
              <a:gd name="connsiteY3" fmla="*/ 3196753 h 5618161"/>
              <a:gd name="connsiteX4" fmla="*/ 107877 w 1808239"/>
              <a:gd name="connsiteY4" fmla="*/ 1623460 h 5618161"/>
              <a:gd name="connsiteX5" fmla="*/ 34624 w 1808239"/>
              <a:gd name="connsiteY5" fmla="*/ 73738 h 5618161"/>
              <a:gd name="connsiteX6" fmla="*/ 179125 w 1808239"/>
              <a:gd name="connsiteY6" fmla="*/ 0 h 5618161"/>
              <a:gd name="connsiteX0" fmla="*/ 1871926 w 1871926"/>
              <a:gd name="connsiteY0" fmla="*/ 5380922 h 5618161"/>
              <a:gd name="connsiteX1" fmla="*/ 63687 w 1871926"/>
              <a:gd name="connsiteY1" fmla="*/ 5618161 h 5618161"/>
              <a:gd name="connsiteX2" fmla="*/ 305055 w 1871926"/>
              <a:gd name="connsiteY2" fmla="*/ 3605163 h 5618161"/>
              <a:gd name="connsiteX3" fmla="*/ 344180 w 1871926"/>
              <a:gd name="connsiteY3" fmla="*/ 3196753 h 5618161"/>
              <a:gd name="connsiteX4" fmla="*/ 171564 w 1871926"/>
              <a:gd name="connsiteY4" fmla="*/ 1623460 h 5618161"/>
              <a:gd name="connsiteX5" fmla="*/ 98311 w 1871926"/>
              <a:gd name="connsiteY5" fmla="*/ 73738 h 5618161"/>
              <a:gd name="connsiteX6" fmla="*/ 242812 w 1871926"/>
              <a:gd name="connsiteY6" fmla="*/ 0 h 5618161"/>
              <a:gd name="connsiteX0" fmla="*/ 1808239 w 1808239"/>
              <a:gd name="connsiteY0" fmla="*/ 5380922 h 5618161"/>
              <a:gd name="connsiteX1" fmla="*/ 0 w 1808239"/>
              <a:gd name="connsiteY1" fmla="*/ 5618161 h 5618161"/>
              <a:gd name="connsiteX2" fmla="*/ 241368 w 1808239"/>
              <a:gd name="connsiteY2" fmla="*/ 3605163 h 5618161"/>
              <a:gd name="connsiteX3" fmla="*/ 280493 w 1808239"/>
              <a:gd name="connsiteY3" fmla="*/ 3196753 h 5618161"/>
              <a:gd name="connsiteX4" fmla="*/ 107877 w 1808239"/>
              <a:gd name="connsiteY4" fmla="*/ 1623460 h 5618161"/>
              <a:gd name="connsiteX5" fmla="*/ 34624 w 1808239"/>
              <a:gd name="connsiteY5" fmla="*/ 73738 h 5618161"/>
              <a:gd name="connsiteX6" fmla="*/ 179125 w 1808239"/>
              <a:gd name="connsiteY6" fmla="*/ 0 h 5618161"/>
              <a:gd name="connsiteX0" fmla="*/ 1808239 w 1808239"/>
              <a:gd name="connsiteY0" fmla="*/ 5418143 h 5655382"/>
              <a:gd name="connsiteX1" fmla="*/ 0 w 1808239"/>
              <a:gd name="connsiteY1" fmla="*/ 5655382 h 5655382"/>
              <a:gd name="connsiteX2" fmla="*/ 241368 w 1808239"/>
              <a:gd name="connsiteY2" fmla="*/ 3642384 h 5655382"/>
              <a:gd name="connsiteX3" fmla="*/ 280493 w 1808239"/>
              <a:gd name="connsiteY3" fmla="*/ 3233974 h 5655382"/>
              <a:gd name="connsiteX4" fmla="*/ 107877 w 1808239"/>
              <a:gd name="connsiteY4" fmla="*/ 1660681 h 5655382"/>
              <a:gd name="connsiteX5" fmla="*/ 34624 w 1808239"/>
              <a:gd name="connsiteY5" fmla="*/ 110959 h 5655382"/>
              <a:gd name="connsiteX6" fmla="*/ 356697 w 1808239"/>
              <a:gd name="connsiteY6" fmla="*/ 126028 h 5655382"/>
              <a:gd name="connsiteX0" fmla="*/ 1808239 w 1808239"/>
              <a:gd name="connsiteY0" fmla="*/ 5418143 h 5655382"/>
              <a:gd name="connsiteX1" fmla="*/ 0 w 1808239"/>
              <a:gd name="connsiteY1" fmla="*/ 5655382 h 5655382"/>
              <a:gd name="connsiteX2" fmla="*/ 241368 w 1808239"/>
              <a:gd name="connsiteY2" fmla="*/ 3642384 h 5655382"/>
              <a:gd name="connsiteX3" fmla="*/ 280493 w 1808239"/>
              <a:gd name="connsiteY3" fmla="*/ 3233974 h 5655382"/>
              <a:gd name="connsiteX4" fmla="*/ 107877 w 1808239"/>
              <a:gd name="connsiteY4" fmla="*/ 1660681 h 5655382"/>
              <a:gd name="connsiteX5" fmla="*/ 34624 w 1808239"/>
              <a:gd name="connsiteY5" fmla="*/ 110959 h 5655382"/>
              <a:gd name="connsiteX6" fmla="*/ 356697 w 1808239"/>
              <a:gd name="connsiteY6" fmla="*/ 126028 h 5655382"/>
              <a:gd name="connsiteX0" fmla="*/ 1808239 w 1808239"/>
              <a:gd name="connsiteY0" fmla="*/ 5418143 h 5655382"/>
              <a:gd name="connsiteX1" fmla="*/ 0 w 1808239"/>
              <a:gd name="connsiteY1" fmla="*/ 5655382 h 5655382"/>
              <a:gd name="connsiteX2" fmla="*/ 241368 w 1808239"/>
              <a:gd name="connsiteY2" fmla="*/ 3642384 h 5655382"/>
              <a:gd name="connsiteX3" fmla="*/ 280493 w 1808239"/>
              <a:gd name="connsiteY3" fmla="*/ 3233974 h 5655382"/>
              <a:gd name="connsiteX4" fmla="*/ 107877 w 1808239"/>
              <a:gd name="connsiteY4" fmla="*/ 1660681 h 5655382"/>
              <a:gd name="connsiteX5" fmla="*/ 34624 w 1808239"/>
              <a:gd name="connsiteY5" fmla="*/ 110959 h 5655382"/>
              <a:gd name="connsiteX6" fmla="*/ 356697 w 1808239"/>
              <a:gd name="connsiteY6" fmla="*/ 126028 h 5655382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34624 w 1808239"/>
              <a:gd name="connsiteY5" fmla="*/ 0 h 5544423"/>
              <a:gd name="connsiteX6" fmla="*/ 356697 w 1808239"/>
              <a:gd name="connsiteY6" fmla="*/ 15069 h 5544423"/>
              <a:gd name="connsiteX0" fmla="*/ 1808239 w 1808239"/>
              <a:gd name="connsiteY0" fmla="*/ 5374655 h 5611894"/>
              <a:gd name="connsiteX1" fmla="*/ 0 w 1808239"/>
              <a:gd name="connsiteY1" fmla="*/ 5611894 h 5611894"/>
              <a:gd name="connsiteX2" fmla="*/ 241368 w 1808239"/>
              <a:gd name="connsiteY2" fmla="*/ 3598896 h 5611894"/>
              <a:gd name="connsiteX3" fmla="*/ 280493 w 1808239"/>
              <a:gd name="connsiteY3" fmla="*/ 3190486 h 5611894"/>
              <a:gd name="connsiteX4" fmla="*/ 107877 w 1808239"/>
              <a:gd name="connsiteY4" fmla="*/ 1617193 h 5611894"/>
              <a:gd name="connsiteX5" fmla="*/ 102921 w 1808239"/>
              <a:gd name="connsiteY5" fmla="*/ 1029538 h 5611894"/>
              <a:gd name="connsiteX6" fmla="*/ 34624 w 1808239"/>
              <a:gd name="connsiteY6" fmla="*/ 67471 h 5611894"/>
              <a:gd name="connsiteX7" fmla="*/ 356697 w 1808239"/>
              <a:gd name="connsiteY7" fmla="*/ 82540 h 5611894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102921 w 1808239"/>
              <a:gd name="connsiteY5" fmla="*/ 962067 h 5544423"/>
              <a:gd name="connsiteX6" fmla="*/ 34624 w 1808239"/>
              <a:gd name="connsiteY6" fmla="*/ 0 h 5544423"/>
              <a:gd name="connsiteX7" fmla="*/ 356697 w 1808239"/>
              <a:gd name="connsiteY7" fmla="*/ 15069 h 5544423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102921 w 1808239"/>
              <a:gd name="connsiteY5" fmla="*/ 962067 h 5544423"/>
              <a:gd name="connsiteX6" fmla="*/ 34624 w 1808239"/>
              <a:gd name="connsiteY6" fmla="*/ 0 h 5544423"/>
              <a:gd name="connsiteX7" fmla="*/ 356697 w 1808239"/>
              <a:gd name="connsiteY7" fmla="*/ 15069 h 5544423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102921 w 1808239"/>
              <a:gd name="connsiteY5" fmla="*/ 962067 h 5544423"/>
              <a:gd name="connsiteX6" fmla="*/ 34624 w 1808239"/>
              <a:gd name="connsiteY6" fmla="*/ 0 h 5544423"/>
              <a:gd name="connsiteX7" fmla="*/ 356697 w 1808239"/>
              <a:gd name="connsiteY7" fmla="*/ 15069 h 5544423"/>
              <a:gd name="connsiteX0" fmla="*/ 1808239 w 1808239"/>
              <a:gd name="connsiteY0" fmla="*/ 5374655 h 5611894"/>
              <a:gd name="connsiteX1" fmla="*/ 0 w 1808239"/>
              <a:gd name="connsiteY1" fmla="*/ 5611894 h 5611894"/>
              <a:gd name="connsiteX2" fmla="*/ 241368 w 1808239"/>
              <a:gd name="connsiteY2" fmla="*/ 3598896 h 5611894"/>
              <a:gd name="connsiteX3" fmla="*/ 280493 w 1808239"/>
              <a:gd name="connsiteY3" fmla="*/ 3190486 h 5611894"/>
              <a:gd name="connsiteX4" fmla="*/ 107877 w 1808239"/>
              <a:gd name="connsiteY4" fmla="*/ 1617193 h 5611894"/>
              <a:gd name="connsiteX5" fmla="*/ 102921 w 1808239"/>
              <a:gd name="connsiteY5" fmla="*/ 1029538 h 5611894"/>
              <a:gd name="connsiteX6" fmla="*/ 34624 w 1808239"/>
              <a:gd name="connsiteY6" fmla="*/ 67471 h 5611894"/>
              <a:gd name="connsiteX7" fmla="*/ 657205 w 1808239"/>
              <a:gd name="connsiteY7" fmla="*/ 82540 h 5611894"/>
              <a:gd name="connsiteX0" fmla="*/ 1808239 w 1808239"/>
              <a:gd name="connsiteY0" fmla="*/ 5389861 h 5627100"/>
              <a:gd name="connsiteX1" fmla="*/ 0 w 1808239"/>
              <a:gd name="connsiteY1" fmla="*/ 5627100 h 5627100"/>
              <a:gd name="connsiteX2" fmla="*/ 241368 w 1808239"/>
              <a:gd name="connsiteY2" fmla="*/ 3614102 h 5627100"/>
              <a:gd name="connsiteX3" fmla="*/ 280493 w 1808239"/>
              <a:gd name="connsiteY3" fmla="*/ 3205692 h 5627100"/>
              <a:gd name="connsiteX4" fmla="*/ 107877 w 1808239"/>
              <a:gd name="connsiteY4" fmla="*/ 1632399 h 5627100"/>
              <a:gd name="connsiteX5" fmla="*/ 102921 w 1808239"/>
              <a:gd name="connsiteY5" fmla="*/ 1044744 h 5627100"/>
              <a:gd name="connsiteX6" fmla="*/ 34624 w 1808239"/>
              <a:gd name="connsiteY6" fmla="*/ 82677 h 5627100"/>
              <a:gd name="connsiteX7" fmla="*/ 253174 w 1808239"/>
              <a:gd name="connsiteY7" fmla="*/ 53077 h 5627100"/>
              <a:gd name="connsiteX8" fmla="*/ 657205 w 1808239"/>
              <a:gd name="connsiteY8" fmla="*/ 97746 h 5627100"/>
              <a:gd name="connsiteX0" fmla="*/ 1808239 w 1808239"/>
              <a:gd name="connsiteY0" fmla="*/ 5389861 h 5627100"/>
              <a:gd name="connsiteX1" fmla="*/ 0 w 1808239"/>
              <a:gd name="connsiteY1" fmla="*/ 5627100 h 5627100"/>
              <a:gd name="connsiteX2" fmla="*/ 241368 w 1808239"/>
              <a:gd name="connsiteY2" fmla="*/ 3614102 h 5627100"/>
              <a:gd name="connsiteX3" fmla="*/ 280493 w 1808239"/>
              <a:gd name="connsiteY3" fmla="*/ 3205692 h 5627100"/>
              <a:gd name="connsiteX4" fmla="*/ 107877 w 1808239"/>
              <a:gd name="connsiteY4" fmla="*/ 1632399 h 5627100"/>
              <a:gd name="connsiteX5" fmla="*/ 102921 w 1808239"/>
              <a:gd name="connsiteY5" fmla="*/ 1044744 h 5627100"/>
              <a:gd name="connsiteX6" fmla="*/ 34624 w 1808239"/>
              <a:gd name="connsiteY6" fmla="*/ 82677 h 5627100"/>
              <a:gd name="connsiteX7" fmla="*/ 253174 w 1808239"/>
              <a:gd name="connsiteY7" fmla="*/ 53077 h 5627100"/>
              <a:gd name="connsiteX8" fmla="*/ 657205 w 1808239"/>
              <a:gd name="connsiteY8" fmla="*/ 97746 h 5627100"/>
              <a:gd name="connsiteX0" fmla="*/ 1808239 w 1808239"/>
              <a:gd name="connsiteY0" fmla="*/ 5336784 h 5574023"/>
              <a:gd name="connsiteX1" fmla="*/ 0 w 1808239"/>
              <a:gd name="connsiteY1" fmla="*/ 5574023 h 5574023"/>
              <a:gd name="connsiteX2" fmla="*/ 241368 w 1808239"/>
              <a:gd name="connsiteY2" fmla="*/ 3561025 h 5574023"/>
              <a:gd name="connsiteX3" fmla="*/ 280493 w 1808239"/>
              <a:gd name="connsiteY3" fmla="*/ 3152615 h 5574023"/>
              <a:gd name="connsiteX4" fmla="*/ 107877 w 1808239"/>
              <a:gd name="connsiteY4" fmla="*/ 1579322 h 5574023"/>
              <a:gd name="connsiteX5" fmla="*/ 102921 w 1808239"/>
              <a:gd name="connsiteY5" fmla="*/ 991667 h 5574023"/>
              <a:gd name="connsiteX6" fmla="*/ 34624 w 1808239"/>
              <a:gd name="connsiteY6" fmla="*/ 29600 h 5574023"/>
              <a:gd name="connsiteX7" fmla="*/ 253174 w 1808239"/>
              <a:gd name="connsiteY7" fmla="*/ 0 h 5574023"/>
              <a:gd name="connsiteX8" fmla="*/ 657205 w 1808239"/>
              <a:gd name="connsiteY8" fmla="*/ 44669 h 5574023"/>
              <a:gd name="connsiteX0" fmla="*/ 1808239 w 1808239"/>
              <a:gd name="connsiteY0" fmla="*/ 5336784 h 5574023"/>
              <a:gd name="connsiteX1" fmla="*/ 0 w 1808239"/>
              <a:gd name="connsiteY1" fmla="*/ 5574023 h 5574023"/>
              <a:gd name="connsiteX2" fmla="*/ 241368 w 1808239"/>
              <a:gd name="connsiteY2" fmla="*/ 3561025 h 5574023"/>
              <a:gd name="connsiteX3" fmla="*/ 280493 w 1808239"/>
              <a:gd name="connsiteY3" fmla="*/ 3152615 h 5574023"/>
              <a:gd name="connsiteX4" fmla="*/ 107877 w 1808239"/>
              <a:gd name="connsiteY4" fmla="*/ 1579322 h 5574023"/>
              <a:gd name="connsiteX5" fmla="*/ 102921 w 1808239"/>
              <a:gd name="connsiteY5" fmla="*/ 991667 h 5574023"/>
              <a:gd name="connsiteX6" fmla="*/ 34624 w 1808239"/>
              <a:gd name="connsiteY6" fmla="*/ 29600 h 5574023"/>
              <a:gd name="connsiteX7" fmla="*/ 253174 w 1808239"/>
              <a:gd name="connsiteY7" fmla="*/ 0 h 5574023"/>
              <a:gd name="connsiteX8" fmla="*/ 657205 w 1808239"/>
              <a:gd name="connsiteY8" fmla="*/ 44669 h 5574023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102921 w 1808239"/>
              <a:gd name="connsiteY5" fmla="*/ 962067 h 5544423"/>
              <a:gd name="connsiteX6" fmla="*/ 34624 w 1808239"/>
              <a:gd name="connsiteY6" fmla="*/ 0 h 5544423"/>
              <a:gd name="connsiteX7" fmla="*/ 657205 w 1808239"/>
              <a:gd name="connsiteY7" fmla="*/ 15069 h 5544423"/>
              <a:gd name="connsiteX0" fmla="*/ 1817744 w 1817744"/>
              <a:gd name="connsiteY0" fmla="*/ 5337497 h 5574736"/>
              <a:gd name="connsiteX1" fmla="*/ 9505 w 1817744"/>
              <a:gd name="connsiteY1" fmla="*/ 5574736 h 5574736"/>
              <a:gd name="connsiteX2" fmla="*/ 250873 w 1817744"/>
              <a:gd name="connsiteY2" fmla="*/ 3561738 h 5574736"/>
              <a:gd name="connsiteX3" fmla="*/ 289998 w 1817744"/>
              <a:gd name="connsiteY3" fmla="*/ 3153328 h 5574736"/>
              <a:gd name="connsiteX4" fmla="*/ 117382 w 1817744"/>
              <a:gd name="connsiteY4" fmla="*/ 1580035 h 5574736"/>
              <a:gd name="connsiteX5" fmla="*/ 112426 w 1817744"/>
              <a:gd name="connsiteY5" fmla="*/ 992380 h 5574736"/>
              <a:gd name="connsiteX6" fmla="*/ 57788 w 1817744"/>
              <a:gd name="connsiteY6" fmla="*/ 489146 h 5574736"/>
              <a:gd name="connsiteX7" fmla="*/ 44129 w 1817744"/>
              <a:gd name="connsiteY7" fmla="*/ 30313 h 5574736"/>
              <a:gd name="connsiteX8" fmla="*/ 666710 w 1817744"/>
              <a:gd name="connsiteY8" fmla="*/ 45382 h 5574736"/>
              <a:gd name="connsiteX0" fmla="*/ 1817744 w 1817744"/>
              <a:gd name="connsiteY0" fmla="*/ 5337497 h 5574736"/>
              <a:gd name="connsiteX1" fmla="*/ 9505 w 1817744"/>
              <a:gd name="connsiteY1" fmla="*/ 5574736 h 5574736"/>
              <a:gd name="connsiteX2" fmla="*/ 250873 w 1817744"/>
              <a:gd name="connsiteY2" fmla="*/ 3561738 h 5574736"/>
              <a:gd name="connsiteX3" fmla="*/ 289998 w 1817744"/>
              <a:gd name="connsiteY3" fmla="*/ 3153328 h 5574736"/>
              <a:gd name="connsiteX4" fmla="*/ 117382 w 1817744"/>
              <a:gd name="connsiteY4" fmla="*/ 1580035 h 5574736"/>
              <a:gd name="connsiteX5" fmla="*/ 112426 w 1817744"/>
              <a:gd name="connsiteY5" fmla="*/ 992380 h 5574736"/>
              <a:gd name="connsiteX6" fmla="*/ 57788 w 1817744"/>
              <a:gd name="connsiteY6" fmla="*/ 489146 h 5574736"/>
              <a:gd name="connsiteX7" fmla="*/ 44129 w 1817744"/>
              <a:gd name="connsiteY7" fmla="*/ 30313 h 5574736"/>
              <a:gd name="connsiteX8" fmla="*/ 666710 w 1817744"/>
              <a:gd name="connsiteY8" fmla="*/ 45382 h 5574736"/>
              <a:gd name="connsiteX0" fmla="*/ 1808239 w 1808239"/>
              <a:gd name="connsiteY0" fmla="*/ 5374655 h 5611894"/>
              <a:gd name="connsiteX1" fmla="*/ 0 w 1808239"/>
              <a:gd name="connsiteY1" fmla="*/ 5611894 h 5611894"/>
              <a:gd name="connsiteX2" fmla="*/ 241368 w 1808239"/>
              <a:gd name="connsiteY2" fmla="*/ 3598896 h 5611894"/>
              <a:gd name="connsiteX3" fmla="*/ 280493 w 1808239"/>
              <a:gd name="connsiteY3" fmla="*/ 3190486 h 5611894"/>
              <a:gd name="connsiteX4" fmla="*/ 107877 w 1808239"/>
              <a:gd name="connsiteY4" fmla="*/ 1617193 h 5611894"/>
              <a:gd name="connsiteX5" fmla="*/ 102921 w 1808239"/>
              <a:gd name="connsiteY5" fmla="*/ 1029538 h 5611894"/>
              <a:gd name="connsiteX6" fmla="*/ 34624 w 1808239"/>
              <a:gd name="connsiteY6" fmla="*/ 67471 h 5611894"/>
              <a:gd name="connsiteX7" fmla="*/ 657205 w 1808239"/>
              <a:gd name="connsiteY7" fmla="*/ 82540 h 5611894"/>
              <a:gd name="connsiteX0" fmla="*/ 1808239 w 1808239"/>
              <a:gd name="connsiteY0" fmla="*/ 5374655 h 5611894"/>
              <a:gd name="connsiteX1" fmla="*/ 0 w 1808239"/>
              <a:gd name="connsiteY1" fmla="*/ 5611894 h 5611894"/>
              <a:gd name="connsiteX2" fmla="*/ 241368 w 1808239"/>
              <a:gd name="connsiteY2" fmla="*/ 3598896 h 5611894"/>
              <a:gd name="connsiteX3" fmla="*/ 280493 w 1808239"/>
              <a:gd name="connsiteY3" fmla="*/ 3190486 h 5611894"/>
              <a:gd name="connsiteX4" fmla="*/ 107877 w 1808239"/>
              <a:gd name="connsiteY4" fmla="*/ 1617193 h 5611894"/>
              <a:gd name="connsiteX5" fmla="*/ 102921 w 1808239"/>
              <a:gd name="connsiteY5" fmla="*/ 1029538 h 5611894"/>
              <a:gd name="connsiteX6" fmla="*/ 34624 w 1808239"/>
              <a:gd name="connsiteY6" fmla="*/ 67471 h 5611894"/>
              <a:gd name="connsiteX7" fmla="*/ 657205 w 1808239"/>
              <a:gd name="connsiteY7" fmla="*/ 82540 h 5611894"/>
              <a:gd name="connsiteX0" fmla="*/ 1808239 w 1808239"/>
              <a:gd name="connsiteY0" fmla="*/ 5307184 h 5544423"/>
              <a:gd name="connsiteX1" fmla="*/ 0 w 1808239"/>
              <a:gd name="connsiteY1" fmla="*/ 5544423 h 5544423"/>
              <a:gd name="connsiteX2" fmla="*/ 241368 w 1808239"/>
              <a:gd name="connsiteY2" fmla="*/ 3531425 h 5544423"/>
              <a:gd name="connsiteX3" fmla="*/ 280493 w 1808239"/>
              <a:gd name="connsiteY3" fmla="*/ 3123015 h 5544423"/>
              <a:gd name="connsiteX4" fmla="*/ 107877 w 1808239"/>
              <a:gd name="connsiteY4" fmla="*/ 1549722 h 5544423"/>
              <a:gd name="connsiteX5" fmla="*/ 102921 w 1808239"/>
              <a:gd name="connsiteY5" fmla="*/ 962067 h 5544423"/>
              <a:gd name="connsiteX6" fmla="*/ 34624 w 1808239"/>
              <a:gd name="connsiteY6" fmla="*/ 0 h 5544423"/>
              <a:gd name="connsiteX7" fmla="*/ 657205 w 1808239"/>
              <a:gd name="connsiteY7" fmla="*/ 15069 h 5544423"/>
              <a:gd name="connsiteX0" fmla="*/ 2149724 w 2149724"/>
              <a:gd name="connsiteY0" fmla="*/ 5218379 h 5544423"/>
              <a:gd name="connsiteX1" fmla="*/ 0 w 2149724"/>
              <a:gd name="connsiteY1" fmla="*/ 5544423 h 5544423"/>
              <a:gd name="connsiteX2" fmla="*/ 241368 w 2149724"/>
              <a:gd name="connsiteY2" fmla="*/ 3531425 h 5544423"/>
              <a:gd name="connsiteX3" fmla="*/ 280493 w 2149724"/>
              <a:gd name="connsiteY3" fmla="*/ 3123015 h 5544423"/>
              <a:gd name="connsiteX4" fmla="*/ 107877 w 2149724"/>
              <a:gd name="connsiteY4" fmla="*/ 1549722 h 5544423"/>
              <a:gd name="connsiteX5" fmla="*/ 102921 w 2149724"/>
              <a:gd name="connsiteY5" fmla="*/ 962067 h 5544423"/>
              <a:gd name="connsiteX6" fmla="*/ 34624 w 2149724"/>
              <a:gd name="connsiteY6" fmla="*/ 0 h 5544423"/>
              <a:gd name="connsiteX7" fmla="*/ 657205 w 2149724"/>
              <a:gd name="connsiteY7" fmla="*/ 15069 h 5544423"/>
              <a:gd name="connsiteX0" fmla="*/ 2231681 w 2231681"/>
              <a:gd name="connsiteY0" fmla="*/ 5188777 h 5544423"/>
              <a:gd name="connsiteX1" fmla="*/ 0 w 2231681"/>
              <a:gd name="connsiteY1" fmla="*/ 5544423 h 5544423"/>
              <a:gd name="connsiteX2" fmla="*/ 241368 w 2231681"/>
              <a:gd name="connsiteY2" fmla="*/ 3531425 h 5544423"/>
              <a:gd name="connsiteX3" fmla="*/ 280493 w 2231681"/>
              <a:gd name="connsiteY3" fmla="*/ 3123015 h 5544423"/>
              <a:gd name="connsiteX4" fmla="*/ 107877 w 2231681"/>
              <a:gd name="connsiteY4" fmla="*/ 1549722 h 5544423"/>
              <a:gd name="connsiteX5" fmla="*/ 102921 w 2231681"/>
              <a:gd name="connsiteY5" fmla="*/ 962067 h 5544423"/>
              <a:gd name="connsiteX6" fmla="*/ 34624 w 2231681"/>
              <a:gd name="connsiteY6" fmla="*/ 0 h 5544423"/>
              <a:gd name="connsiteX7" fmla="*/ 657205 w 2231681"/>
              <a:gd name="connsiteY7" fmla="*/ 15069 h 5544423"/>
              <a:gd name="connsiteX0" fmla="*/ 2231681 w 2231681"/>
              <a:gd name="connsiteY0" fmla="*/ 5188777 h 5544423"/>
              <a:gd name="connsiteX1" fmla="*/ 1113717 w 2231681"/>
              <a:gd name="connsiteY1" fmla="*/ 5417171 h 5544423"/>
              <a:gd name="connsiteX2" fmla="*/ 0 w 2231681"/>
              <a:gd name="connsiteY2" fmla="*/ 5544423 h 5544423"/>
              <a:gd name="connsiteX3" fmla="*/ 241368 w 2231681"/>
              <a:gd name="connsiteY3" fmla="*/ 3531425 h 5544423"/>
              <a:gd name="connsiteX4" fmla="*/ 280493 w 2231681"/>
              <a:gd name="connsiteY4" fmla="*/ 3123015 h 5544423"/>
              <a:gd name="connsiteX5" fmla="*/ 107877 w 2231681"/>
              <a:gd name="connsiteY5" fmla="*/ 1549722 h 5544423"/>
              <a:gd name="connsiteX6" fmla="*/ 102921 w 2231681"/>
              <a:gd name="connsiteY6" fmla="*/ 962067 h 5544423"/>
              <a:gd name="connsiteX7" fmla="*/ 34624 w 2231681"/>
              <a:gd name="connsiteY7" fmla="*/ 0 h 5544423"/>
              <a:gd name="connsiteX8" fmla="*/ 657205 w 2231681"/>
              <a:gd name="connsiteY8" fmla="*/ 15069 h 5544423"/>
              <a:gd name="connsiteX0" fmla="*/ 1698964 w 1698964"/>
              <a:gd name="connsiteY0" fmla="*/ 5283832 h 5544423"/>
              <a:gd name="connsiteX1" fmla="*/ 1113717 w 1698964"/>
              <a:gd name="connsiteY1" fmla="*/ 5417171 h 5544423"/>
              <a:gd name="connsiteX2" fmla="*/ 0 w 1698964"/>
              <a:gd name="connsiteY2" fmla="*/ 5544423 h 5544423"/>
              <a:gd name="connsiteX3" fmla="*/ 241368 w 1698964"/>
              <a:gd name="connsiteY3" fmla="*/ 3531425 h 5544423"/>
              <a:gd name="connsiteX4" fmla="*/ 280493 w 1698964"/>
              <a:gd name="connsiteY4" fmla="*/ 3123015 h 5544423"/>
              <a:gd name="connsiteX5" fmla="*/ 107877 w 1698964"/>
              <a:gd name="connsiteY5" fmla="*/ 1549722 h 5544423"/>
              <a:gd name="connsiteX6" fmla="*/ 102921 w 1698964"/>
              <a:gd name="connsiteY6" fmla="*/ 962067 h 5544423"/>
              <a:gd name="connsiteX7" fmla="*/ 34624 w 1698964"/>
              <a:gd name="connsiteY7" fmla="*/ 0 h 5544423"/>
              <a:gd name="connsiteX8" fmla="*/ 657205 w 1698964"/>
              <a:gd name="connsiteY8" fmla="*/ 15069 h 554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964" h="5544423">
                <a:moveTo>
                  <a:pt x="1698964" y="5283832"/>
                </a:moveTo>
                <a:cubicBezTo>
                  <a:pt x="1326309" y="5340229"/>
                  <a:pt x="1486372" y="5360774"/>
                  <a:pt x="1113717" y="5417171"/>
                </a:cubicBezTo>
                <a:lnTo>
                  <a:pt x="0" y="5544423"/>
                </a:lnTo>
                <a:lnTo>
                  <a:pt x="241368" y="3531425"/>
                </a:lnTo>
                <a:cubicBezTo>
                  <a:pt x="236197" y="3405155"/>
                  <a:pt x="285664" y="3249285"/>
                  <a:pt x="280493" y="3123015"/>
                </a:cubicBezTo>
                <a:lnTo>
                  <a:pt x="107877" y="1549722"/>
                </a:lnTo>
                <a:lnTo>
                  <a:pt x="102921" y="962067"/>
                </a:lnTo>
                <a:lnTo>
                  <a:pt x="34624" y="0"/>
                </a:lnTo>
                <a:lnTo>
                  <a:pt x="657205" y="15069"/>
                </a:lnTo>
              </a:path>
            </a:pathLst>
          </a:custGeom>
          <a:noFill/>
          <a:ln w="1270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2181497" y="4081609"/>
            <a:ext cx="643880" cy="28349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181497" y="4081609"/>
            <a:ext cx="1070614" cy="214485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870370" y="116632"/>
            <a:ext cx="38906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周年記念</a:t>
            </a:r>
            <a:r>
              <a:rPr lang="ja-JP" altLang="en-US" dirty="0"/>
              <a:t>パレード</a:t>
            </a:r>
            <a:r>
              <a:rPr kumimoji="1" lang="ja-JP" altLang="en-US" dirty="0" smtClean="0"/>
              <a:t>　会場図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-132390" y="3577652"/>
            <a:ext cx="792088" cy="2880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717097" y="116632"/>
            <a:ext cx="1159472" cy="404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別紙２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83568" y="836712"/>
            <a:ext cx="792088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5796" y="504782"/>
            <a:ext cx="360040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としまえん屋内館詳細図</a:t>
            </a:r>
            <a:endParaRPr lang="en-US" altLang="ja-JP" dirty="0" smtClean="0"/>
          </a:p>
        </p:txBody>
      </p:sp>
      <p:sp>
        <p:nvSpPr>
          <p:cNvPr id="29" name="正方形/長方形 28"/>
          <p:cNvSpPr/>
          <p:nvPr/>
        </p:nvSpPr>
        <p:spPr>
          <a:xfrm rot="5400000">
            <a:off x="-251701" y="3161916"/>
            <a:ext cx="792088" cy="2880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kumimoji="1" lang="ja-JP" altLang="en-US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596336" y="290591"/>
            <a:ext cx="1159472" cy="404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別紙３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5526545" y="2308734"/>
            <a:ext cx="828091" cy="135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すまいのゾーン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819145" y="910633"/>
            <a:ext cx="82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出入口</a:t>
            </a:r>
            <a:endParaRPr kumimoji="1" lang="ja-JP" altLang="en-US" sz="16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007983" y="3210110"/>
            <a:ext cx="913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出入口</a:t>
            </a:r>
            <a:endParaRPr kumimoji="1" lang="ja-JP" altLang="en-US" sz="1600" dirty="0"/>
          </a:p>
        </p:txBody>
      </p:sp>
      <p:sp>
        <p:nvSpPr>
          <p:cNvPr id="67" name="左右矢印 66"/>
          <p:cNvSpPr/>
          <p:nvPr/>
        </p:nvSpPr>
        <p:spPr>
          <a:xfrm>
            <a:off x="8105516" y="3517887"/>
            <a:ext cx="668473" cy="32341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788024" y="5713511"/>
            <a:ext cx="82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出入口</a:t>
            </a:r>
            <a:endParaRPr kumimoji="1" lang="ja-JP" altLang="en-US" sz="1600" dirty="0"/>
          </a:p>
        </p:txBody>
      </p:sp>
      <p:sp>
        <p:nvSpPr>
          <p:cNvPr id="69" name="左右矢印 68"/>
          <p:cNvSpPr/>
          <p:nvPr/>
        </p:nvSpPr>
        <p:spPr>
          <a:xfrm rot="5400000">
            <a:off x="4373657" y="5871238"/>
            <a:ext cx="458517" cy="226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819145" y="6087950"/>
            <a:ext cx="148104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プールサイド</a:t>
            </a:r>
            <a:endParaRPr lang="en-US" altLang="ja-JP" dirty="0" smtClean="0"/>
          </a:p>
        </p:txBody>
      </p:sp>
      <p:sp>
        <p:nvSpPr>
          <p:cNvPr id="71" name="左右矢印 70"/>
          <p:cNvSpPr/>
          <p:nvPr/>
        </p:nvSpPr>
        <p:spPr>
          <a:xfrm rot="5400000">
            <a:off x="4267798" y="1087218"/>
            <a:ext cx="554708" cy="341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48" y="1483165"/>
            <a:ext cx="651318" cy="6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角丸四角形 72"/>
          <p:cNvSpPr/>
          <p:nvPr/>
        </p:nvSpPr>
        <p:spPr>
          <a:xfrm>
            <a:off x="683568" y="1412776"/>
            <a:ext cx="7781343" cy="4571563"/>
          </a:xfrm>
          <a:prstGeom prst="roundRect">
            <a:avLst>
              <a:gd name="adj" fmla="val 52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164288" y="1871726"/>
            <a:ext cx="839214" cy="179033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福祉・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介護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112370" y="1888423"/>
            <a:ext cx="2520280" cy="3844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イベントスペース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（</a:t>
            </a:r>
            <a:r>
              <a:rPr lang="ja-JP" altLang="en-US" sz="1200" dirty="0">
                <a:solidFill>
                  <a:schemeClr val="tx1"/>
                </a:solidFill>
              </a:rPr>
              <a:t>キャラクタ</a:t>
            </a:r>
            <a:r>
              <a:rPr lang="ja-JP" altLang="en-US" sz="1200" dirty="0" smtClean="0">
                <a:solidFill>
                  <a:schemeClr val="tx1"/>
                </a:solidFill>
              </a:rPr>
              <a:t>ーショーなど）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697704" y="1867903"/>
            <a:ext cx="828841" cy="179033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製造・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技術・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機械・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851922" y="1871725"/>
            <a:ext cx="845782" cy="17903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農業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112124" y="3985318"/>
            <a:ext cx="2209116" cy="174793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くらしの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851921" y="3985318"/>
            <a:ext cx="1260203" cy="1747938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食料品・飲食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5526545" y="1867904"/>
            <a:ext cx="1637742" cy="43700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伝統工芸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336196" y="2304910"/>
            <a:ext cx="828091" cy="1353330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ネリサポ・創業支援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321240" y="3985318"/>
            <a:ext cx="682263" cy="17479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アニメ・映像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ゾーン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868454" y="5211191"/>
            <a:ext cx="1008112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ステージ</a:t>
            </a:r>
            <a:endParaRPr lang="en-US" altLang="ja-JP" sz="1200" dirty="0" smtClean="0"/>
          </a:p>
        </p:txBody>
      </p:sp>
      <p:sp>
        <p:nvSpPr>
          <p:cNvPr id="84" name="角丸四角形 83"/>
          <p:cNvSpPr/>
          <p:nvPr/>
        </p:nvSpPr>
        <p:spPr>
          <a:xfrm>
            <a:off x="4330486" y="3789039"/>
            <a:ext cx="3265850" cy="81405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練馬産業見本市</a:t>
            </a:r>
            <a:endParaRPr kumimoji="1"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ねり</a:t>
            </a:r>
            <a:r>
              <a:rPr lang="ja-JP" altLang="en-US" sz="16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ＥＸＰＯ</a:t>
            </a:r>
            <a:r>
              <a:rPr lang="en-US" altLang="ja-JP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endParaRPr kumimoji="1" lang="ja-JP" altLang="en-US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1290902" y="2004770"/>
            <a:ext cx="2235494" cy="488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練馬まつり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08104" y="1508317"/>
            <a:ext cx="24271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b="1" dirty="0"/>
              <a:t>創業</a:t>
            </a:r>
            <a:r>
              <a:rPr lang="en-US" altLang="ja-JP" sz="1200" b="1" dirty="0"/>
              <a:t>70</a:t>
            </a:r>
            <a:r>
              <a:rPr lang="ja-JP" altLang="en-US" sz="1200" b="1" dirty="0" smtClean="0"/>
              <a:t>周年事業者ＰＲパネル</a:t>
            </a:r>
            <a:endParaRPr lang="ja-JP" altLang="en-US" sz="1200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4788024" y="1520816"/>
            <a:ext cx="576064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5220072" y="1628800"/>
            <a:ext cx="3888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8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/>
          <a:lstStyle/>
          <a:p>
            <a:r>
              <a:rPr lang="ja-JP" altLang="en-US" dirty="0"/>
              <a:t>４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051720" y="903463"/>
            <a:ext cx="4464497" cy="576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練馬アニメカーニバル</a:t>
            </a:r>
            <a:r>
              <a:rPr lang="en-US" altLang="ja-JP" dirty="0" smtClean="0">
                <a:solidFill>
                  <a:schemeClr val="tx1"/>
                </a:solidFill>
              </a:rPr>
              <a:t>2017</a:t>
            </a:r>
            <a:r>
              <a:rPr lang="ja-JP" altLang="ja-JP" dirty="0" smtClean="0">
                <a:solidFill>
                  <a:schemeClr val="tx1"/>
                </a:solidFill>
              </a:rPr>
              <a:t>会場図</a:t>
            </a:r>
            <a:endParaRPr lang="ja-JP" altLang="ja-JP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5400000">
            <a:off x="-251701" y="3161916"/>
            <a:ext cx="792088" cy="2880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kumimoji="1" lang="ja-JP" altLang="en-US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40352" y="290591"/>
            <a:ext cx="1159472" cy="404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別紙４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49" name="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r="14792" b="5267"/>
          <a:stretch>
            <a:fillRect/>
          </a:stretch>
        </p:blipFill>
        <p:spPr bwMode="auto">
          <a:xfrm>
            <a:off x="1425575" y="1641963"/>
            <a:ext cx="5592999" cy="431366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087072" y="2234805"/>
            <a:ext cx="240230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練馬文化センター</a:t>
            </a:r>
            <a:endParaRPr lang="en-US" altLang="ja-JP" sz="800" dirty="0">
              <a:latin typeface="Arial" pitchFamily="34" charset="0"/>
              <a:ea typeface="ＭＳ Ｐゴシック" pitchFamily="50" charset="-128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</a:t>
            </a: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</a:t>
            </a:r>
            <a:r>
              <a:rPr lang="ja-JP" altLang="en-US" sz="11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クリエータートークショー、　</a:t>
            </a:r>
            <a:endParaRPr lang="en-US" altLang="ja-JP" sz="11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</a:t>
            </a:r>
            <a:r>
              <a:rPr lang="ja-JP" altLang="en-US" sz="11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親子工作ショー等</a:t>
            </a: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）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2806053" y="3447250"/>
            <a:ext cx="1690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平成つつじ公園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8662" y="4655338"/>
            <a:ext cx="169341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区民･産業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プラザ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（アニメ</a:t>
            </a: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体験教室等</a:t>
            </a: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）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 rot="-429396">
            <a:off x="4080306" y="5541121"/>
            <a:ext cx="10858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練馬駅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4486282" y="2720565"/>
            <a:ext cx="2006200" cy="6608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573192" y="3798796"/>
            <a:ext cx="1919290" cy="585034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dash"/>
          </a:ln>
          <a:effectLst/>
        </p:spPr>
      </p:cxnSp>
      <p:grpSp>
        <p:nvGrpSpPr>
          <p:cNvPr id="15" name="グループ化 14"/>
          <p:cNvGrpSpPr/>
          <p:nvPr/>
        </p:nvGrpSpPr>
        <p:grpSpPr>
          <a:xfrm>
            <a:off x="6492482" y="2720565"/>
            <a:ext cx="2548298" cy="1663265"/>
            <a:chOff x="0" y="0"/>
            <a:chExt cx="2174875" cy="1233549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5" t="35757" r="42534" b="45798"/>
            <a:stretch/>
          </p:blipFill>
          <p:spPr bwMode="auto">
            <a:xfrm>
              <a:off x="0" y="0"/>
              <a:ext cx="1859597" cy="1233549"/>
            </a:xfrm>
            <a:prstGeom prst="rect">
              <a:avLst/>
            </a:prstGeom>
            <a:ln w="158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 rot="17072109">
              <a:off x="290512" y="533400"/>
              <a:ext cx="245745" cy="186055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 rot="20915190">
              <a:off x="947737" y="152400"/>
              <a:ext cx="245110" cy="13652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 rot="20915190">
              <a:off x="676275" y="204787"/>
              <a:ext cx="245110" cy="13652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20903331">
              <a:off x="1200150" y="838200"/>
              <a:ext cx="254000" cy="13144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 rot="20911217">
              <a:off x="1214437" y="100012"/>
              <a:ext cx="245110" cy="13652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 rot="20915190">
              <a:off x="676275" y="947737"/>
              <a:ext cx="245110" cy="13652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 rot="20915190">
              <a:off x="938212" y="895350"/>
              <a:ext cx="245110" cy="136525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559792" y="33337"/>
              <a:ext cx="299805" cy="184309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テキスト ボックス 2"/>
            <p:cNvSpPr txBox="1">
              <a:spLocks noChangeArrowheads="1"/>
            </p:cNvSpPr>
            <p:nvPr/>
          </p:nvSpPr>
          <p:spPr bwMode="auto">
            <a:xfrm>
              <a:off x="1216025" y="65882"/>
              <a:ext cx="9588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050" b="1" kern="100" dirty="0">
                  <a:effectLst/>
                  <a:latin typeface="Century"/>
                  <a:ea typeface="ＭＳ Ｐゴシック"/>
                  <a:cs typeface="Times New Roman"/>
                </a:rPr>
                <a:t>本部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404627" y="3096401"/>
            <a:ext cx="11858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模擬店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 rot="17812986">
            <a:off x="7106609" y="3544481"/>
            <a:ext cx="356870" cy="226060"/>
            <a:chOff x="0" y="0"/>
            <a:chExt cx="655638" cy="383857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52388" y="233362"/>
              <a:ext cx="603250" cy="150495"/>
              <a:chOff x="173796" y="-71790"/>
              <a:chExt cx="869016" cy="209669"/>
            </a:xfrm>
          </p:grpSpPr>
          <p:sp>
            <p:nvSpPr>
              <p:cNvPr id="37" name="正方形/長方形 36"/>
              <p:cNvSpPr/>
              <p:nvPr/>
            </p:nvSpPr>
            <p:spPr>
              <a:xfrm rot="20915190">
                <a:off x="173796" y="48978"/>
                <a:ext cx="256539" cy="88901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 rot="20915190">
                <a:off x="484347" y="-11403"/>
                <a:ext cx="256539" cy="88901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 rot="20915190">
                <a:off x="786273" y="-71790"/>
                <a:ext cx="256539" cy="88901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0" y="0"/>
              <a:ext cx="603250" cy="150495"/>
              <a:chOff x="173866" y="-59860"/>
              <a:chExt cx="869013" cy="209670"/>
            </a:xfrm>
          </p:grpSpPr>
          <p:sp>
            <p:nvSpPr>
              <p:cNvPr id="34" name="正方形/長方形 33"/>
              <p:cNvSpPr/>
              <p:nvPr/>
            </p:nvSpPr>
            <p:spPr>
              <a:xfrm rot="20915190">
                <a:off x="173866" y="60910"/>
                <a:ext cx="256539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 rot="20915190">
                <a:off x="484412" y="527"/>
                <a:ext cx="256540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 rot="20915190">
                <a:off x="786339" y="-59860"/>
                <a:ext cx="256540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28575" y="114300"/>
              <a:ext cx="603250" cy="150495"/>
              <a:chOff x="173866" y="-59860"/>
              <a:chExt cx="869016" cy="209670"/>
            </a:xfrm>
          </p:grpSpPr>
          <p:sp>
            <p:nvSpPr>
              <p:cNvPr id="31" name="正方形/長方形 30"/>
              <p:cNvSpPr/>
              <p:nvPr/>
            </p:nvSpPr>
            <p:spPr>
              <a:xfrm rot="20915190">
                <a:off x="173866" y="60910"/>
                <a:ext cx="256541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 rot="20915190">
                <a:off x="484416" y="527"/>
                <a:ext cx="256541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 rot="20915190">
                <a:off x="786341" y="-59860"/>
                <a:ext cx="256541" cy="8890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26193" y="3092675"/>
            <a:ext cx="958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rPr>
              <a:t>ステージ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 rot="21214315">
            <a:off x="4466034" y="4135942"/>
            <a:ext cx="243391" cy="11703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357438" y="4498088"/>
            <a:ext cx="27813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ペデストリアンデッキ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</a:t>
            </a:r>
            <a:r>
              <a:rPr lang="ja-JP" altLang="en-US" sz="11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出展等</a:t>
            </a:r>
            <a:r>
              <a:rPr kumimoji="1" lang="ja-JP" altLang="ja-JP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）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050" name="図 7" descr="201204121431167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19" y="1693862"/>
            <a:ext cx="811212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ctangle 4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51" name="Rectangle 5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52" name="Rectangle 5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67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172</Words>
  <Application>Microsoft Office PowerPoint</Application>
  <PresentationFormat>画面に合わせる (4:3)</PresentationFormat>
  <Paragraphs>87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HG丸ｺﾞｼｯｸM-PRO</vt:lpstr>
      <vt:lpstr>ＭＳ Ｐゴシック</vt:lpstr>
      <vt:lpstr>ＭＳ 明朝</vt:lpstr>
      <vt:lpstr>Arial</vt:lpstr>
      <vt:lpstr>Calibri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４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鴨志田　公孝</dc:creator>
  <cp:lastModifiedBy>星野　正博</cp:lastModifiedBy>
  <cp:revision>71</cp:revision>
  <cp:lastPrinted>2017-08-23T03:01:40Z</cp:lastPrinted>
  <dcterms:created xsi:type="dcterms:W3CDTF">2014-05-20T23:45:00Z</dcterms:created>
  <dcterms:modified xsi:type="dcterms:W3CDTF">2017-09-05T04:19:10Z</dcterms:modified>
</cp:coreProperties>
</file>