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authors.xml" ContentType="application/vnd.ms-powerpoint.author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71" r:id="rId5"/>
    <p:sldId id="272" r:id="rId6"/>
    <p:sldId id="273" r:id="rId7"/>
    <p:sldId id="274" r:id="rId8"/>
    <p:sldId id="275" r:id="rId9"/>
  </p:sldIdLst>
  <p:sldSz cx="9906000" cy="6858000" type="A4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092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jRMj78DSb1g0I+SwPIJwcTcGC9w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AC80EC3-0956-3EA9-EEB4-7094CD37CF49}" name="下澤　大" initials="0" userId="S::02969297@city.nerima.tokyo.jp::685f676c-699a-4d7c-8eec-4500f6f2b13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578" y="114"/>
      </p:cViewPr>
      <p:guideLst>
        <p:guide orient="horz" pos="2092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26" Type="http://customschemas.google.com/relationships/presentationmetadata" Target="metadata"/><Relationship Id="rId3" Type="http://schemas.openxmlformats.org/officeDocument/2006/relationships/slide" Target="slides/slide2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28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31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" name="Google Shape;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1e997c7467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11e997c7467_0_1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g11e997c7467_0_19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ja-JP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1e997c7467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g11e997c7467_0_2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g11e997c7467_0_2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ja-JP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f3bb6fad3e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2" name="Google Shape;452;gf3bb6fad3e_0_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3" name="Google Shape;453;gf3bb6fad3e_0_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ja-JP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f3bb6fad3e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1" name="Google Shape;471;gf3bb6fad3e_0_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2" name="Google Shape;472;gf3bb6fad3e_0_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ja-JP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f3bb6fad3e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4" name="Google Shape;504;gf3bb6fad3e_0_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5" name="Google Shape;505;gf3bb6fad3e_0_9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ja-JP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f3bb6fad3e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9" name="Google Shape;539;gf3bb6fad3e_0_1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0" name="Google Shape;540;gf3bb6fad3e_0_1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ja-JP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f3bb6fad3e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3" name="Google Shape;573;gf3bb6fad3e_0_1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4" name="Google Shape;574;gf3bb6fad3e_0_1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ja-JP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g11e997c7467_0_116"/>
          <p:cNvGrpSpPr/>
          <p:nvPr/>
        </p:nvGrpSpPr>
        <p:grpSpPr>
          <a:xfrm>
            <a:off x="0" y="0"/>
            <a:ext cx="9906000" cy="6858000"/>
            <a:chOff x="0" y="0"/>
            <a:chExt cx="9906000" cy="6858000"/>
          </a:xfrm>
        </p:grpSpPr>
        <p:sp>
          <p:nvSpPr>
            <p:cNvPr id="15" name="Google Shape;15;g11e997c7467_0_116"/>
            <p:cNvSpPr/>
            <p:nvPr/>
          </p:nvSpPr>
          <p:spPr>
            <a:xfrm>
              <a:off x="0" y="0"/>
              <a:ext cx="9906000" cy="6858000"/>
            </a:xfrm>
            <a:prstGeom prst="rect">
              <a:avLst/>
            </a:prstGeom>
            <a:solidFill>
              <a:srgbClr val="007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g11e997c7467_0_116"/>
            <p:cNvSpPr/>
            <p:nvPr/>
          </p:nvSpPr>
          <p:spPr>
            <a:xfrm>
              <a:off x="539400" y="533750"/>
              <a:ext cx="8827200" cy="5784300"/>
            </a:xfrm>
            <a:prstGeom prst="roundRect">
              <a:avLst>
                <a:gd name="adj" fmla="val 25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" name="Google Shape;17;g11e997c7467_0_116"/>
          <p:cNvSpPr txBox="1">
            <a:spLocks noGrp="1"/>
          </p:cNvSpPr>
          <p:nvPr>
            <p:ph type="ctrTitle"/>
          </p:nvPr>
        </p:nvSpPr>
        <p:spPr>
          <a:xfrm>
            <a:off x="1427050" y="1298925"/>
            <a:ext cx="7048500" cy="16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BBB"/>
              </a:buClr>
              <a:buSzPts val="4800"/>
              <a:buFont typeface="Meiryo"/>
              <a:buNone/>
              <a:defRPr sz="4800" b="1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BBB"/>
              </a:buClr>
              <a:buSzPts val="6100"/>
              <a:buFont typeface="Meiryo"/>
              <a:buNone/>
              <a:defRPr sz="6100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BBB"/>
              </a:buClr>
              <a:buSzPts val="6100"/>
              <a:buFont typeface="Meiryo"/>
              <a:buNone/>
              <a:defRPr sz="6100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BBB"/>
              </a:buClr>
              <a:buSzPts val="6100"/>
              <a:buFont typeface="Meiryo"/>
              <a:buNone/>
              <a:defRPr sz="6100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BBB"/>
              </a:buClr>
              <a:buSzPts val="6100"/>
              <a:buFont typeface="Meiryo"/>
              <a:buNone/>
              <a:defRPr sz="6100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BBB"/>
              </a:buClr>
              <a:buSzPts val="6100"/>
              <a:buFont typeface="Meiryo"/>
              <a:buNone/>
              <a:defRPr sz="6100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BBB"/>
              </a:buClr>
              <a:buSzPts val="6100"/>
              <a:buFont typeface="Meiryo"/>
              <a:buNone/>
              <a:defRPr sz="6100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BBB"/>
              </a:buClr>
              <a:buSzPts val="6100"/>
              <a:buFont typeface="Meiryo"/>
              <a:buNone/>
              <a:defRPr sz="6100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BBB"/>
              </a:buClr>
              <a:buSzPts val="6100"/>
              <a:buFont typeface="Meiryo"/>
              <a:buNone/>
              <a:defRPr sz="6100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>
            <a:endParaRPr/>
          </a:p>
        </p:txBody>
      </p:sp>
      <p:sp>
        <p:nvSpPr>
          <p:cNvPr id="18" name="Google Shape;18;g11e997c7467_0_116"/>
          <p:cNvSpPr txBox="1">
            <a:spLocks noGrp="1"/>
          </p:cNvSpPr>
          <p:nvPr>
            <p:ph type="subTitle" idx="1"/>
          </p:nvPr>
        </p:nvSpPr>
        <p:spPr>
          <a:xfrm>
            <a:off x="1427050" y="2900550"/>
            <a:ext cx="7048500" cy="8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eiryo"/>
              <a:buNone/>
              <a:defRPr sz="1400">
                <a:latin typeface="Meiryo"/>
                <a:ea typeface="Meiryo"/>
                <a:cs typeface="Meiryo"/>
                <a:sym typeface="Meiry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eiryo"/>
              <a:buNone/>
              <a:defRPr sz="1400">
                <a:latin typeface="Meiryo"/>
                <a:ea typeface="Meiryo"/>
                <a:cs typeface="Meiryo"/>
                <a:sym typeface="Meiry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eiryo"/>
              <a:buNone/>
              <a:defRPr sz="1400">
                <a:latin typeface="Meiryo"/>
                <a:ea typeface="Meiryo"/>
                <a:cs typeface="Meiryo"/>
                <a:sym typeface="Meiry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eiryo"/>
              <a:buNone/>
              <a:defRPr sz="1400">
                <a:latin typeface="Meiryo"/>
                <a:ea typeface="Meiryo"/>
                <a:cs typeface="Meiryo"/>
                <a:sym typeface="Meiry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eiryo"/>
              <a:buNone/>
              <a:defRPr sz="1400">
                <a:latin typeface="Meiryo"/>
                <a:ea typeface="Meiryo"/>
                <a:cs typeface="Meiryo"/>
                <a:sym typeface="Meiry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eiryo"/>
              <a:buNone/>
              <a:defRPr sz="1400">
                <a:latin typeface="Meiryo"/>
                <a:ea typeface="Meiryo"/>
                <a:cs typeface="Meiryo"/>
                <a:sym typeface="Meiry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eiryo"/>
              <a:buNone/>
              <a:defRPr sz="1400">
                <a:latin typeface="Meiryo"/>
                <a:ea typeface="Meiryo"/>
                <a:cs typeface="Meiryo"/>
                <a:sym typeface="Meiry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eiryo"/>
              <a:buNone/>
              <a:defRPr sz="1400">
                <a:latin typeface="Meiryo"/>
                <a:ea typeface="Meiryo"/>
                <a:cs typeface="Meiryo"/>
                <a:sym typeface="Meiry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eiryo"/>
              <a:buNone/>
              <a:defRPr sz="1400">
                <a:latin typeface="Meiryo"/>
                <a:ea typeface="Meiryo"/>
                <a:cs typeface="Meiryo"/>
                <a:sym typeface="Meiryo"/>
              </a:defRPr>
            </a:lvl9pPr>
          </a:lstStyle>
          <a:p>
            <a:endParaRPr/>
          </a:p>
        </p:txBody>
      </p:sp>
      <p:sp>
        <p:nvSpPr>
          <p:cNvPr id="19" name="Google Shape;19;g11e997c7467_0_116"/>
          <p:cNvSpPr txBox="1">
            <a:spLocks noGrp="1"/>
          </p:cNvSpPr>
          <p:nvPr>
            <p:ph type="sldNum" idx="12"/>
          </p:nvPr>
        </p:nvSpPr>
        <p:spPr>
          <a:xfrm>
            <a:off x="9178496" y="6217622"/>
            <a:ext cx="5943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20" name="Google Shape;20;g11e997c7467_0_116"/>
          <p:cNvSpPr/>
          <p:nvPr/>
        </p:nvSpPr>
        <p:spPr>
          <a:xfrm>
            <a:off x="1427125" y="3829650"/>
            <a:ext cx="7048500" cy="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1e997c7467_0_155"/>
          <p:cNvSpPr txBox="1">
            <a:spLocks noGrp="1"/>
          </p:cNvSpPr>
          <p:nvPr>
            <p:ph type="sldNum" idx="12"/>
          </p:nvPr>
        </p:nvSpPr>
        <p:spPr>
          <a:xfrm>
            <a:off x="9178496" y="6217622"/>
            <a:ext cx="5943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[中央揃え]タイトル+テキスト">
  <p:cSld name="[中央揃え]タイトル+テキスト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1e997c7467_0_157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9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63" name="Google Shape;63;g11e997c7467_0_157"/>
          <p:cNvSpPr txBox="1">
            <a:spLocks noGrp="1"/>
          </p:cNvSpPr>
          <p:nvPr>
            <p:ph type="body" idx="1"/>
          </p:nvPr>
        </p:nvSpPr>
        <p:spPr>
          <a:xfrm>
            <a:off x="631825" y="1239367"/>
            <a:ext cx="8642400" cy="3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g11e997c7467_0_157"/>
          <p:cNvSpPr txBox="1">
            <a:spLocks noGrp="1"/>
          </p:cNvSpPr>
          <p:nvPr>
            <p:ph type="body" idx="2"/>
          </p:nvPr>
        </p:nvSpPr>
        <p:spPr>
          <a:xfrm>
            <a:off x="631825" y="1849999"/>
            <a:ext cx="8642400" cy="3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>
              <a:lnSpc>
                <a:spcPct val="130000"/>
              </a:lnSpc>
              <a:spcBef>
                <a:spcPts val="720"/>
              </a:spcBef>
              <a:spcAft>
                <a:spcPts val="0"/>
              </a:spcAft>
              <a:buClr>
                <a:srgbClr val="AD0003"/>
              </a:buClr>
              <a:buSzPts val="1800"/>
              <a:buFont typeface="Calibri"/>
              <a:buNone/>
              <a:defRPr sz="1800" b="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g11e997c7467_0_157"/>
          <p:cNvSpPr txBox="1">
            <a:spLocks noGrp="1"/>
          </p:cNvSpPr>
          <p:nvPr>
            <p:ph type="title"/>
          </p:nvPr>
        </p:nvSpPr>
        <p:spPr>
          <a:xfrm>
            <a:off x="617130" y="571426"/>
            <a:ext cx="8668800" cy="2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g11e997c7467_0_157"/>
          <p:cNvSpPr txBox="1">
            <a:spLocks noGrp="1"/>
          </p:cNvSpPr>
          <p:nvPr>
            <p:ph type="body" idx="3"/>
          </p:nvPr>
        </p:nvSpPr>
        <p:spPr>
          <a:xfrm>
            <a:off x="631825" y="2514777"/>
            <a:ext cx="8642400" cy="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>
              <a:lnSpc>
                <a:spcPct val="130000"/>
              </a:lnSpc>
              <a:spcBef>
                <a:spcPts val="630"/>
              </a:spcBef>
              <a:spcAft>
                <a:spcPts val="0"/>
              </a:spcAft>
              <a:buClr>
                <a:srgbClr val="AD0003"/>
              </a:buClr>
              <a:buSzPts val="1575"/>
              <a:buFont typeface="Calibri"/>
              <a:buNone/>
              <a:defRPr sz="1575" b="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g11e997c7467_0_157"/>
          <p:cNvSpPr txBox="1">
            <a:spLocks noGrp="1"/>
          </p:cNvSpPr>
          <p:nvPr>
            <p:ph type="body" idx="4"/>
          </p:nvPr>
        </p:nvSpPr>
        <p:spPr>
          <a:xfrm>
            <a:off x="631825" y="3202487"/>
            <a:ext cx="8642400" cy="2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37865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63"/>
              <a:buFont typeface="Calibri"/>
              <a:buChar char="•"/>
              <a:defRPr sz="1575" b="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g11e997c7467_0_157"/>
          <p:cNvSpPr txBox="1">
            <a:spLocks noGrp="1"/>
          </p:cNvSpPr>
          <p:nvPr>
            <p:ph type="body" idx="5"/>
          </p:nvPr>
        </p:nvSpPr>
        <p:spPr>
          <a:xfrm>
            <a:off x="631825" y="4141436"/>
            <a:ext cx="8642400" cy="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>
              <a:lnSpc>
                <a:spcPct val="120000"/>
              </a:lnSpc>
              <a:spcBef>
                <a:spcPts val="630"/>
              </a:spcBef>
              <a:spcAft>
                <a:spcPts val="0"/>
              </a:spcAft>
              <a:buClr>
                <a:srgbClr val="AD0003"/>
              </a:buClr>
              <a:buSzPts val="1575"/>
              <a:buFont typeface="Calibri"/>
              <a:buNone/>
              <a:defRPr sz="1575" b="0" i="1">
                <a:solidFill>
                  <a:srgbClr val="3F3F3F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g11e997c7467_0_157"/>
          <p:cNvSpPr txBox="1">
            <a:spLocks noGrp="1"/>
          </p:cNvSpPr>
          <p:nvPr>
            <p:ph type="body" idx="6"/>
          </p:nvPr>
        </p:nvSpPr>
        <p:spPr>
          <a:xfrm>
            <a:off x="631825" y="5382053"/>
            <a:ext cx="86424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>
              <a:lnSpc>
                <a:spcPct val="120000"/>
              </a:lnSpc>
              <a:spcBef>
                <a:spcPts val="540"/>
              </a:spcBef>
              <a:spcAft>
                <a:spcPts val="0"/>
              </a:spcAft>
              <a:buClr>
                <a:srgbClr val="AD0003"/>
              </a:buClr>
              <a:buSzPts val="1350"/>
              <a:buFont typeface="Arial"/>
              <a:buNone/>
              <a:defRPr sz="1350" b="0">
                <a:solidFill>
                  <a:srgbClr val="787D7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g11e997c7467_0_157"/>
          <p:cNvSpPr txBox="1">
            <a:spLocks noGrp="1"/>
          </p:cNvSpPr>
          <p:nvPr>
            <p:ph type="body" idx="7"/>
          </p:nvPr>
        </p:nvSpPr>
        <p:spPr>
          <a:xfrm>
            <a:off x="630374" y="3625612"/>
            <a:ext cx="8642400" cy="2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37865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63"/>
              <a:buFont typeface="Calibri"/>
              <a:buChar char="•"/>
              <a:defRPr sz="1575" b="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g11e997c7467_0_157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11e997c7467_0_123"/>
          <p:cNvSpPr txBox="1">
            <a:spLocks noGrp="1"/>
          </p:cNvSpPr>
          <p:nvPr>
            <p:ph type="title"/>
          </p:nvPr>
        </p:nvSpPr>
        <p:spPr>
          <a:xfrm>
            <a:off x="499600" y="221900"/>
            <a:ext cx="923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BBB"/>
              </a:buClr>
              <a:buSzPts val="3300"/>
              <a:buFont typeface="Meiryo"/>
              <a:buNone/>
              <a:defRPr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Meiryo"/>
              <a:buNone/>
              <a:defRPr>
                <a:latin typeface="Meiryo"/>
                <a:ea typeface="Meiryo"/>
                <a:cs typeface="Meiryo"/>
                <a:sym typeface="Meiry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Meiryo"/>
              <a:buNone/>
              <a:defRPr>
                <a:latin typeface="Meiryo"/>
                <a:ea typeface="Meiryo"/>
                <a:cs typeface="Meiryo"/>
                <a:sym typeface="Meiry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Meiryo"/>
              <a:buNone/>
              <a:defRPr>
                <a:latin typeface="Meiryo"/>
                <a:ea typeface="Meiryo"/>
                <a:cs typeface="Meiryo"/>
                <a:sym typeface="Meiry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Meiryo"/>
              <a:buNone/>
              <a:defRPr>
                <a:latin typeface="Meiryo"/>
                <a:ea typeface="Meiryo"/>
                <a:cs typeface="Meiryo"/>
                <a:sym typeface="Meiry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Meiryo"/>
              <a:buNone/>
              <a:defRPr>
                <a:latin typeface="Meiryo"/>
                <a:ea typeface="Meiryo"/>
                <a:cs typeface="Meiryo"/>
                <a:sym typeface="Meiry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Meiryo"/>
              <a:buNone/>
              <a:defRPr>
                <a:latin typeface="Meiryo"/>
                <a:ea typeface="Meiryo"/>
                <a:cs typeface="Meiryo"/>
                <a:sym typeface="Meiry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Meiryo"/>
              <a:buNone/>
              <a:defRPr>
                <a:latin typeface="Meiryo"/>
                <a:ea typeface="Meiryo"/>
                <a:cs typeface="Meiryo"/>
                <a:sym typeface="Meiry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Meiryo"/>
              <a:buNone/>
              <a:defRPr>
                <a:latin typeface="Meiryo"/>
                <a:ea typeface="Meiryo"/>
                <a:cs typeface="Meiryo"/>
                <a:sym typeface="Meiryo"/>
              </a:defRPr>
            </a:lvl9pPr>
          </a:lstStyle>
          <a:p>
            <a:endParaRPr/>
          </a:p>
        </p:txBody>
      </p:sp>
      <p:sp>
        <p:nvSpPr>
          <p:cNvPr id="23" name="Google Shape;23;g11e997c7467_0_123"/>
          <p:cNvSpPr txBox="1">
            <a:spLocks noGrp="1"/>
          </p:cNvSpPr>
          <p:nvPr>
            <p:ph type="body" idx="1"/>
          </p:nvPr>
        </p:nvSpPr>
        <p:spPr>
          <a:xfrm>
            <a:off x="337675" y="1151399"/>
            <a:ext cx="9230700" cy="50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rmAutofit/>
          </a:bodyPr>
          <a:lstStyle>
            <a:lvl1pPr marL="457200" lvl="0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Meiryo"/>
              <a:buChar char="●"/>
              <a:defRPr>
                <a:latin typeface="Meiryo"/>
                <a:ea typeface="Meiryo"/>
                <a:cs typeface="Meiryo"/>
                <a:sym typeface="Meiryo"/>
              </a:defRPr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eiryo"/>
              <a:buChar char="○"/>
              <a:defRPr>
                <a:latin typeface="Meiryo"/>
                <a:ea typeface="Meiryo"/>
                <a:cs typeface="Meiryo"/>
                <a:sym typeface="Meiryo"/>
              </a:defRPr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eiryo"/>
              <a:buChar char="■"/>
              <a:defRPr>
                <a:latin typeface="Meiryo"/>
                <a:ea typeface="Meiryo"/>
                <a:cs typeface="Meiryo"/>
                <a:sym typeface="Meiryo"/>
              </a:defRPr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eiryo"/>
              <a:buChar char="●"/>
              <a:defRPr>
                <a:latin typeface="Meiryo"/>
                <a:ea typeface="Meiryo"/>
                <a:cs typeface="Meiryo"/>
                <a:sym typeface="Meiryo"/>
              </a:defRPr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eiryo"/>
              <a:buChar char="○"/>
              <a:defRPr>
                <a:latin typeface="Meiryo"/>
                <a:ea typeface="Meiryo"/>
                <a:cs typeface="Meiryo"/>
                <a:sym typeface="Meiryo"/>
              </a:defRPr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eiryo"/>
              <a:buChar char="■"/>
              <a:defRPr>
                <a:latin typeface="Meiryo"/>
                <a:ea typeface="Meiryo"/>
                <a:cs typeface="Meiryo"/>
                <a:sym typeface="Meiryo"/>
              </a:defRPr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eiryo"/>
              <a:buChar char="●"/>
              <a:defRPr>
                <a:latin typeface="Meiryo"/>
                <a:ea typeface="Meiryo"/>
                <a:cs typeface="Meiryo"/>
                <a:sym typeface="Meiryo"/>
              </a:defRPr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eiryo"/>
              <a:buChar char="○"/>
              <a:defRPr>
                <a:latin typeface="Meiryo"/>
                <a:ea typeface="Meiryo"/>
                <a:cs typeface="Meiryo"/>
                <a:sym typeface="Meiryo"/>
              </a:defRPr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eiryo"/>
              <a:buChar char="■"/>
              <a:defRPr>
                <a:latin typeface="Meiryo"/>
                <a:ea typeface="Meiryo"/>
                <a:cs typeface="Meiryo"/>
                <a:sym typeface="Meiryo"/>
              </a:defRPr>
            </a:lvl9pPr>
          </a:lstStyle>
          <a:p>
            <a:endParaRPr/>
          </a:p>
        </p:txBody>
      </p:sp>
      <p:sp>
        <p:nvSpPr>
          <p:cNvPr id="24" name="Google Shape;24;g11e997c7467_0_123"/>
          <p:cNvSpPr txBox="1">
            <a:spLocks noGrp="1"/>
          </p:cNvSpPr>
          <p:nvPr>
            <p:ph type="sldNum" idx="12"/>
          </p:nvPr>
        </p:nvSpPr>
        <p:spPr>
          <a:xfrm>
            <a:off x="9178496" y="6217622"/>
            <a:ext cx="5943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25" name="Google Shape;25;g11e997c7467_0_123"/>
          <p:cNvSpPr/>
          <p:nvPr/>
        </p:nvSpPr>
        <p:spPr>
          <a:xfrm>
            <a:off x="337675" y="221900"/>
            <a:ext cx="64200" cy="763500"/>
          </a:xfrm>
          <a:prstGeom prst="rect">
            <a:avLst/>
          </a:prstGeom>
          <a:solidFill>
            <a:srgbClr val="007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11e997c7467_0_127"/>
          <p:cNvSpPr txBox="1">
            <a:spLocks noGrp="1"/>
          </p:cNvSpPr>
          <p:nvPr>
            <p:ph type="title"/>
          </p:nvPr>
        </p:nvSpPr>
        <p:spPr>
          <a:xfrm>
            <a:off x="337675" y="593367"/>
            <a:ext cx="923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g11e997c7467_0_127"/>
          <p:cNvSpPr txBox="1">
            <a:spLocks noGrp="1"/>
          </p:cNvSpPr>
          <p:nvPr>
            <p:ph type="body" idx="1"/>
          </p:nvPr>
        </p:nvSpPr>
        <p:spPr>
          <a:xfrm>
            <a:off x="337675" y="1536633"/>
            <a:ext cx="4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4" name="Google Shape;34;g11e997c7467_0_127"/>
          <p:cNvSpPr txBox="1">
            <a:spLocks noGrp="1"/>
          </p:cNvSpPr>
          <p:nvPr>
            <p:ph type="body" idx="2"/>
          </p:nvPr>
        </p:nvSpPr>
        <p:spPr>
          <a:xfrm>
            <a:off x="5235100" y="1536633"/>
            <a:ext cx="4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5" name="Google Shape;35;g11e997c7467_0_127"/>
          <p:cNvSpPr txBox="1">
            <a:spLocks noGrp="1"/>
          </p:cNvSpPr>
          <p:nvPr>
            <p:ph type="sldNum" idx="12"/>
          </p:nvPr>
        </p:nvSpPr>
        <p:spPr>
          <a:xfrm>
            <a:off x="9178496" y="6217622"/>
            <a:ext cx="5943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11e997c7467_0_132"/>
          <p:cNvSpPr txBox="1">
            <a:spLocks noGrp="1"/>
          </p:cNvSpPr>
          <p:nvPr>
            <p:ph type="title"/>
          </p:nvPr>
        </p:nvSpPr>
        <p:spPr>
          <a:xfrm>
            <a:off x="337675" y="593367"/>
            <a:ext cx="923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g11e997c7467_0_132"/>
          <p:cNvSpPr txBox="1">
            <a:spLocks noGrp="1"/>
          </p:cNvSpPr>
          <p:nvPr>
            <p:ph type="sldNum" idx="12"/>
          </p:nvPr>
        </p:nvSpPr>
        <p:spPr>
          <a:xfrm>
            <a:off x="9178496" y="6217622"/>
            <a:ext cx="5943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11e997c7467_0_135"/>
          <p:cNvSpPr txBox="1">
            <a:spLocks noGrp="1"/>
          </p:cNvSpPr>
          <p:nvPr>
            <p:ph type="title"/>
          </p:nvPr>
        </p:nvSpPr>
        <p:spPr>
          <a:xfrm>
            <a:off x="337675" y="740800"/>
            <a:ext cx="3042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1" name="Google Shape;41;g11e997c7467_0_135"/>
          <p:cNvSpPr txBox="1">
            <a:spLocks noGrp="1"/>
          </p:cNvSpPr>
          <p:nvPr>
            <p:ph type="body" idx="1"/>
          </p:nvPr>
        </p:nvSpPr>
        <p:spPr>
          <a:xfrm>
            <a:off x="337675" y="1852800"/>
            <a:ext cx="3042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42" name="Google Shape;42;g11e997c7467_0_135"/>
          <p:cNvSpPr txBox="1">
            <a:spLocks noGrp="1"/>
          </p:cNvSpPr>
          <p:nvPr>
            <p:ph type="sldNum" idx="12"/>
          </p:nvPr>
        </p:nvSpPr>
        <p:spPr>
          <a:xfrm>
            <a:off x="9178496" y="6217622"/>
            <a:ext cx="5943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11e997c7467_0_139"/>
          <p:cNvSpPr txBox="1">
            <a:spLocks noGrp="1"/>
          </p:cNvSpPr>
          <p:nvPr>
            <p:ph type="title"/>
          </p:nvPr>
        </p:nvSpPr>
        <p:spPr>
          <a:xfrm>
            <a:off x="531104" y="600200"/>
            <a:ext cx="68985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45" name="Google Shape;45;g11e997c7467_0_139"/>
          <p:cNvSpPr txBox="1">
            <a:spLocks noGrp="1"/>
          </p:cNvSpPr>
          <p:nvPr>
            <p:ph type="sldNum" idx="12"/>
          </p:nvPr>
        </p:nvSpPr>
        <p:spPr>
          <a:xfrm>
            <a:off x="9178496" y="6217622"/>
            <a:ext cx="5943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11e997c7467_0_142"/>
          <p:cNvSpPr/>
          <p:nvPr/>
        </p:nvSpPr>
        <p:spPr>
          <a:xfrm>
            <a:off x="4953000" y="-167"/>
            <a:ext cx="4953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06650" tIns="106650" rIns="106650" bIns="1066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g11e997c7467_0_142"/>
          <p:cNvSpPr txBox="1">
            <a:spLocks noGrp="1"/>
          </p:cNvSpPr>
          <p:nvPr>
            <p:ph type="title"/>
          </p:nvPr>
        </p:nvSpPr>
        <p:spPr>
          <a:xfrm>
            <a:off x="287625" y="1644233"/>
            <a:ext cx="43824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9pPr>
          </a:lstStyle>
          <a:p>
            <a:endParaRPr/>
          </a:p>
        </p:txBody>
      </p:sp>
      <p:sp>
        <p:nvSpPr>
          <p:cNvPr id="49" name="Google Shape;49;g11e997c7467_0_142"/>
          <p:cNvSpPr txBox="1">
            <a:spLocks noGrp="1"/>
          </p:cNvSpPr>
          <p:nvPr>
            <p:ph type="subTitle" idx="1"/>
          </p:nvPr>
        </p:nvSpPr>
        <p:spPr>
          <a:xfrm>
            <a:off x="287625" y="3737433"/>
            <a:ext cx="43824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0" name="Google Shape;50;g11e997c7467_0_142"/>
          <p:cNvSpPr txBox="1">
            <a:spLocks noGrp="1"/>
          </p:cNvSpPr>
          <p:nvPr>
            <p:ph type="body" idx="2"/>
          </p:nvPr>
        </p:nvSpPr>
        <p:spPr>
          <a:xfrm>
            <a:off x="5351125" y="965433"/>
            <a:ext cx="41568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ctr" anchorCtr="0">
            <a:normAutofit/>
          </a:bodyPr>
          <a:lstStyle>
            <a:lvl1pPr marL="457200" lvl="0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g11e997c7467_0_142"/>
          <p:cNvSpPr txBox="1">
            <a:spLocks noGrp="1"/>
          </p:cNvSpPr>
          <p:nvPr>
            <p:ph type="sldNum" idx="12"/>
          </p:nvPr>
        </p:nvSpPr>
        <p:spPr>
          <a:xfrm>
            <a:off x="9178496" y="6217622"/>
            <a:ext cx="5943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1e997c7467_0_148"/>
          <p:cNvSpPr txBox="1">
            <a:spLocks noGrp="1"/>
          </p:cNvSpPr>
          <p:nvPr>
            <p:ph type="body" idx="1"/>
          </p:nvPr>
        </p:nvSpPr>
        <p:spPr>
          <a:xfrm>
            <a:off x="337675" y="5640767"/>
            <a:ext cx="64986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</a:lstStyle>
          <a:p>
            <a:endParaRPr/>
          </a:p>
        </p:txBody>
      </p:sp>
      <p:sp>
        <p:nvSpPr>
          <p:cNvPr id="54" name="Google Shape;54;g11e997c7467_0_148"/>
          <p:cNvSpPr txBox="1">
            <a:spLocks noGrp="1"/>
          </p:cNvSpPr>
          <p:nvPr>
            <p:ph type="sldNum" idx="12"/>
          </p:nvPr>
        </p:nvSpPr>
        <p:spPr>
          <a:xfrm>
            <a:off x="9178496" y="6217622"/>
            <a:ext cx="5943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1e997c7467_0_151"/>
          <p:cNvSpPr txBox="1">
            <a:spLocks noGrp="1"/>
          </p:cNvSpPr>
          <p:nvPr>
            <p:ph type="title" hasCustomPrompt="1"/>
          </p:nvPr>
        </p:nvSpPr>
        <p:spPr>
          <a:xfrm>
            <a:off x="337675" y="1474833"/>
            <a:ext cx="92307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9pPr>
          </a:lstStyle>
          <a:p>
            <a:r>
              <a:t>xx%</a:t>
            </a:r>
          </a:p>
        </p:txBody>
      </p:sp>
      <p:sp>
        <p:nvSpPr>
          <p:cNvPr id="57" name="Google Shape;57;g11e997c7467_0_151"/>
          <p:cNvSpPr txBox="1">
            <a:spLocks noGrp="1"/>
          </p:cNvSpPr>
          <p:nvPr>
            <p:ph type="body" idx="1"/>
          </p:nvPr>
        </p:nvSpPr>
        <p:spPr>
          <a:xfrm>
            <a:off x="337675" y="4202967"/>
            <a:ext cx="92307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rmAutofit/>
          </a:bodyPr>
          <a:lstStyle>
            <a:lvl1pPr marL="457200" lvl="0" indent="-3619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marL="914400" lvl="1" indent="-330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g11e997c7467_0_151"/>
          <p:cNvSpPr txBox="1">
            <a:spLocks noGrp="1"/>
          </p:cNvSpPr>
          <p:nvPr>
            <p:ph type="sldNum" idx="12"/>
          </p:nvPr>
        </p:nvSpPr>
        <p:spPr>
          <a:xfrm>
            <a:off x="9178496" y="6217622"/>
            <a:ext cx="5943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1e997c7467_0_112"/>
          <p:cNvSpPr txBox="1">
            <a:spLocks noGrp="1"/>
          </p:cNvSpPr>
          <p:nvPr>
            <p:ph type="title"/>
          </p:nvPr>
        </p:nvSpPr>
        <p:spPr>
          <a:xfrm>
            <a:off x="337675" y="593367"/>
            <a:ext cx="923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g11e997c7467_0_112"/>
          <p:cNvSpPr txBox="1">
            <a:spLocks noGrp="1"/>
          </p:cNvSpPr>
          <p:nvPr>
            <p:ph type="body" idx="1"/>
          </p:nvPr>
        </p:nvSpPr>
        <p:spPr>
          <a:xfrm>
            <a:off x="337675" y="1536633"/>
            <a:ext cx="923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rmAutofit/>
          </a:bodyPr>
          <a:lstStyle>
            <a:lvl1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●"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g11e997c7467_0_112"/>
          <p:cNvSpPr txBox="1">
            <a:spLocks noGrp="1"/>
          </p:cNvSpPr>
          <p:nvPr>
            <p:ph type="sldNum" idx="12"/>
          </p:nvPr>
        </p:nvSpPr>
        <p:spPr>
          <a:xfrm>
            <a:off x="9178496" y="6217622"/>
            <a:ext cx="5943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www2.jpki.go.jp/prepare/pdf/nfclist.pdf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hyperlink" Target="https://play.google.com/store/apps/details?id=me.x.id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s://apps.apple.com/jp/app/xid/id1495147544" TargetMode="Externa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007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"/>
          <p:cNvSpPr/>
          <p:nvPr/>
        </p:nvSpPr>
        <p:spPr>
          <a:xfrm>
            <a:off x="539400" y="533750"/>
            <a:ext cx="8827200" cy="5784300"/>
          </a:xfrm>
          <a:prstGeom prst="roundRect">
            <a:avLst>
              <a:gd name="adj" fmla="val 259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"/>
          <p:cNvSpPr txBox="1">
            <a:spLocks noGrp="1"/>
          </p:cNvSpPr>
          <p:nvPr>
            <p:ph type="subTitle" idx="1"/>
          </p:nvPr>
        </p:nvSpPr>
        <p:spPr>
          <a:xfrm>
            <a:off x="1427050" y="2914750"/>
            <a:ext cx="7048500" cy="6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rmAutofit lnSpcReduction="10000"/>
          </a:bodyPr>
          <a:lstStyle/>
          <a:p>
            <a:pPr marL="0" lvl="0" indent="0" algn="l">
              <a:lnSpc>
                <a:spcPct val="115000"/>
              </a:lnSpc>
            </a:pPr>
            <a:r>
              <a:rPr lang="ja-JP" sz="14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こちらは、</a:t>
            </a:r>
            <a:r>
              <a:rPr lang="ja-JP" altLang="en-US" dirty="0">
                <a:solidFill>
                  <a:schemeClr val="dk1"/>
                </a:solidFill>
              </a:rPr>
              <a:t>練馬区</a:t>
            </a:r>
            <a:r>
              <a:rPr lang="ja-JP" altLang="ja-JP" dirty="0">
                <a:solidFill>
                  <a:schemeClr val="dk1"/>
                </a:solidFill>
              </a:rPr>
              <a:t>の</a:t>
            </a:r>
            <a:r>
              <a:rPr lang="ja-JP" altLang="en-US" dirty="0">
                <a:solidFill>
                  <a:schemeClr val="dk1"/>
                </a:solidFill>
              </a:rPr>
              <a:t>手続きでマイナンバーカードの公的個人認証を用いた</a:t>
            </a:r>
            <a:r>
              <a:rPr lang="ja-JP" altLang="en-US" sz="14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オンライン</a:t>
            </a:r>
            <a:r>
              <a:rPr lang="ja-JP" sz="14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申請することができるサービスです。</a:t>
            </a:r>
            <a:endParaRPr sz="1400" dirty="0"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0" name="Google Shape;80;p1"/>
          <p:cNvSpPr/>
          <p:nvPr/>
        </p:nvSpPr>
        <p:spPr>
          <a:xfrm>
            <a:off x="1427050" y="3942375"/>
            <a:ext cx="7048500" cy="16830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申請の流れ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① 電子申請システム（LoGoフォーム）へアクセス</a:t>
            </a:r>
            <a:br>
              <a:rPr 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② 「xIDのアプリ」を利用して本人確認（xID認証）を実施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③ 入力フォームへ申請内容を入力して送信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④ 「xIDアプリ」を利用して公的個人認証を実施して完了</a:t>
            </a: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"/>
          <p:cNvSpPr/>
          <p:nvPr/>
        </p:nvSpPr>
        <p:spPr>
          <a:xfrm>
            <a:off x="1427125" y="3829650"/>
            <a:ext cx="7048500" cy="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p1"/>
          <p:cNvPicPr preferRelativeResize="0"/>
          <p:nvPr/>
        </p:nvPicPr>
        <p:blipFill rotWithShape="1">
          <a:blip r:embed="rId3">
            <a:alphaModFix/>
          </a:blip>
          <a:srcRect b="5846"/>
          <a:stretch/>
        </p:blipFill>
        <p:spPr>
          <a:xfrm>
            <a:off x="6011475" y="3736775"/>
            <a:ext cx="3025174" cy="223232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正方形/長方形 8"/>
          <p:cNvSpPr/>
          <p:nvPr/>
        </p:nvSpPr>
        <p:spPr>
          <a:xfrm>
            <a:off x="1427050" y="6040184"/>
            <a:ext cx="49824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本資料に係る画像・情報提供：開発元　株式会社トラストバンク</a:t>
            </a:r>
          </a:p>
        </p:txBody>
      </p:sp>
      <p:sp>
        <p:nvSpPr>
          <p:cNvPr id="11" name="Google Shape;78;p1"/>
          <p:cNvSpPr txBox="1">
            <a:spLocks noGrp="1"/>
          </p:cNvSpPr>
          <p:nvPr>
            <p:ph type="ctrTitle"/>
          </p:nvPr>
        </p:nvSpPr>
        <p:spPr>
          <a:xfrm>
            <a:off x="0" y="533750"/>
            <a:ext cx="9906000" cy="544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ja-JP" altLang="en-US" sz="2800" dirty="0"/>
              <a:t>練馬区</a:t>
            </a:r>
            <a:r>
              <a:rPr lang="ja-JP" sz="2800" b="1" dirty="0">
                <a:sym typeface="Meiryo"/>
              </a:rPr>
              <a:t>オンライン申請操作手順</a:t>
            </a:r>
            <a:endParaRPr sz="2800" b="1" dirty="0">
              <a:sym typeface="Meiryo"/>
            </a:endParaRPr>
          </a:p>
        </p:txBody>
      </p:sp>
      <p:sp>
        <p:nvSpPr>
          <p:cNvPr id="12" name="Google Shape;78;p1"/>
          <p:cNvSpPr txBox="1">
            <a:spLocks/>
          </p:cNvSpPr>
          <p:nvPr/>
        </p:nvSpPr>
        <p:spPr>
          <a:xfrm>
            <a:off x="0" y="1076037"/>
            <a:ext cx="9906000" cy="1838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BBB"/>
              </a:buClr>
              <a:buSzPts val="4800"/>
              <a:buFont typeface="Meiryo"/>
              <a:buNone/>
              <a:defRPr sz="4800" b="1" i="0" u="none" strike="noStrike" cap="none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BBB"/>
              </a:buClr>
              <a:buSzPts val="6100"/>
              <a:buFont typeface="Meiryo"/>
              <a:buNone/>
              <a:defRPr sz="6100" b="0" i="0" u="none" strike="noStrike" cap="none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BBB"/>
              </a:buClr>
              <a:buSzPts val="6100"/>
              <a:buFont typeface="Meiryo"/>
              <a:buNone/>
              <a:defRPr sz="6100" b="0" i="0" u="none" strike="noStrike" cap="none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BBB"/>
              </a:buClr>
              <a:buSzPts val="6100"/>
              <a:buFont typeface="Meiryo"/>
              <a:buNone/>
              <a:defRPr sz="6100" b="0" i="0" u="none" strike="noStrike" cap="none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BBB"/>
              </a:buClr>
              <a:buSzPts val="6100"/>
              <a:buFont typeface="Meiryo"/>
              <a:buNone/>
              <a:defRPr sz="6100" b="0" i="0" u="none" strike="noStrike" cap="none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BBB"/>
              </a:buClr>
              <a:buSzPts val="6100"/>
              <a:buFont typeface="Meiryo"/>
              <a:buNone/>
              <a:defRPr sz="6100" b="0" i="0" u="none" strike="noStrike" cap="none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BBB"/>
              </a:buClr>
              <a:buSzPts val="6100"/>
              <a:buFont typeface="Meiryo"/>
              <a:buNone/>
              <a:defRPr sz="6100" b="0" i="0" u="none" strike="noStrike" cap="none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BBB"/>
              </a:buClr>
              <a:buSzPts val="6100"/>
              <a:buFont typeface="Meiryo"/>
              <a:buNone/>
              <a:defRPr sz="6100" b="0" i="0" u="none" strike="noStrike" cap="none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BBB"/>
              </a:buClr>
              <a:buSzPts val="6100"/>
              <a:buFont typeface="Meiryo"/>
              <a:buNone/>
              <a:defRPr sz="6100" b="0" i="0" u="none" strike="noStrike" cap="none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>
            <a:pPr algn="ctr">
              <a:buSzPts val="990"/>
            </a:pPr>
            <a:r>
              <a:rPr lang="ja-JP" altLang="en-US" sz="4000" dirty="0"/>
              <a:t>公的個人認証が必要な手続</a:t>
            </a:r>
            <a:endParaRPr lang="en-US" altLang="ja-JP" sz="4000" dirty="0"/>
          </a:p>
          <a:p>
            <a:pPr algn="ctr">
              <a:buSzPts val="990"/>
            </a:pPr>
            <a:r>
              <a:rPr lang="ja-JP" altLang="en-US" sz="2800"/>
              <a:t>（スマートフォンとパソコンを</a:t>
            </a:r>
            <a:r>
              <a:rPr lang="ja-JP" altLang="en-US" sz="2800" dirty="0"/>
              <a:t>使用）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1e997c7467_0_194"/>
          <p:cNvSpPr txBox="1">
            <a:spLocks noGrp="1"/>
          </p:cNvSpPr>
          <p:nvPr>
            <p:ph type="title"/>
          </p:nvPr>
        </p:nvSpPr>
        <p:spPr>
          <a:xfrm>
            <a:off x="499600" y="221900"/>
            <a:ext cx="923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ja-JP"/>
              <a:t>事前準備</a:t>
            </a:r>
            <a:endParaRPr/>
          </a:p>
        </p:txBody>
      </p:sp>
      <p:sp>
        <p:nvSpPr>
          <p:cNvPr id="89" name="Google Shape;89;g11e997c7467_0_194"/>
          <p:cNvSpPr txBox="1">
            <a:spLocks noGrp="1"/>
          </p:cNvSpPr>
          <p:nvPr>
            <p:ph type="body" idx="1"/>
          </p:nvPr>
        </p:nvSpPr>
        <p:spPr>
          <a:xfrm>
            <a:off x="337650" y="1070928"/>
            <a:ext cx="92307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400"/>
              </a:spcAft>
              <a:buSzPts val="2100"/>
              <a:buNone/>
            </a:pPr>
            <a:r>
              <a:rPr lang="ja-JP" sz="1400" dirty="0"/>
              <a:t>以下の準備ができていることをご確認の上、申請にお進みください。</a:t>
            </a:r>
            <a:endParaRPr sz="1400" dirty="0"/>
          </a:p>
        </p:txBody>
      </p:sp>
      <p:sp>
        <p:nvSpPr>
          <p:cNvPr id="90" name="Google Shape;90;g11e997c7467_0_194"/>
          <p:cNvSpPr txBox="1">
            <a:spLocks noGrp="1"/>
          </p:cNvSpPr>
          <p:nvPr>
            <p:ph type="sldNum" idx="12"/>
          </p:nvPr>
        </p:nvSpPr>
        <p:spPr>
          <a:xfrm>
            <a:off x="9178496" y="6217622"/>
            <a:ext cx="5943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altLang="ja-JP"/>
              <a:t>2</a:t>
            </a:fld>
            <a:endParaRPr/>
          </a:p>
        </p:txBody>
      </p:sp>
      <p:sp>
        <p:nvSpPr>
          <p:cNvPr id="91" name="Google Shape;91;g11e997c7467_0_194"/>
          <p:cNvSpPr/>
          <p:nvPr/>
        </p:nvSpPr>
        <p:spPr>
          <a:xfrm>
            <a:off x="352425" y="1638900"/>
            <a:ext cx="9230700" cy="1440000"/>
          </a:xfrm>
          <a:prstGeom prst="roundRect">
            <a:avLst>
              <a:gd name="adj" fmla="val 6635"/>
            </a:avLst>
          </a:prstGeom>
          <a:solidFill>
            <a:srgbClr val="E5F6FF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2880000" marR="179999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ja-JP" sz="12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マイナンバーカードによる個人認証が必要な手続については、マイナンバーカードの</a:t>
            </a:r>
            <a:endParaRPr sz="12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2880000" marR="179999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ja-JP" sz="12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読み取りに対応したスマートフォンが必要です。</a:t>
            </a:r>
            <a:endParaRPr sz="12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2880000" marR="179999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ja-JP" sz="12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マイナンバーカードの読み取りに対応しているスマートフォンの一覧は、以下のリンクをご覧ください。</a:t>
            </a:r>
            <a:endParaRPr sz="12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2880000" marR="179999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ja-JP" sz="12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・公的個人認証サービスポータルサイト </a:t>
            </a:r>
            <a:endParaRPr sz="12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2880000" marR="179999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ja-JP" sz="1200" b="0" i="0" u="sng" strike="noStrike" cap="none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マイナンバーカード対応NFCスマートフォン（別ウィンドウで開きます）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92" name="Google Shape;92;g11e997c7467_0_194"/>
          <p:cNvSpPr/>
          <p:nvPr/>
        </p:nvSpPr>
        <p:spPr>
          <a:xfrm>
            <a:off x="352425" y="3204119"/>
            <a:ext cx="9230700" cy="1440000"/>
          </a:xfrm>
          <a:prstGeom prst="roundRect">
            <a:avLst>
              <a:gd name="adj" fmla="val 6635"/>
            </a:avLst>
          </a:prstGeom>
          <a:solidFill>
            <a:srgbClr val="E5F6FF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2880000" marR="179999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ja-JP" sz="12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公的個人認証を行う際には、マイナンバーカードに格納された署名用電子証明書にて電子署名を行いますので、マイナンバーカードが必要です。</a:t>
            </a: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2880000" marR="179999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ja-JP" sz="12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マイナンバーカードの交付申請については、各自治体のHPをご覧ください。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93" name="Google Shape;93;g11e997c7467_0_194"/>
          <p:cNvSpPr/>
          <p:nvPr/>
        </p:nvSpPr>
        <p:spPr>
          <a:xfrm>
            <a:off x="352425" y="4769338"/>
            <a:ext cx="9230700" cy="1440000"/>
          </a:xfrm>
          <a:prstGeom prst="roundRect">
            <a:avLst>
              <a:gd name="adj" fmla="val 6635"/>
            </a:avLst>
          </a:prstGeom>
          <a:solidFill>
            <a:srgbClr val="E5F6FF"/>
          </a:solidFill>
          <a:ln>
            <a:noFill/>
          </a:ln>
        </p:spPr>
        <p:txBody>
          <a:bodyPr spcFirstLastPara="1" wrap="square" lIns="0" tIns="198000" rIns="0" bIns="91425" anchor="ctr" anchorCtr="0">
            <a:noAutofit/>
          </a:bodyPr>
          <a:lstStyle/>
          <a:p>
            <a:pPr marL="2880000" marR="179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ja-JP" sz="12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スマートフォンにインストールしたxIDアプリでマイナンバーカードを読み取り、本人確認と公的個人認証を行うため、xIDアプリのインストールが必要です。</a:t>
            </a:r>
            <a:endParaRPr sz="12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2880000" marR="179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ja-JP" sz="12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xIDアプリは以下のURLよりアプリをダウンロードできます。</a:t>
            </a:r>
            <a:br>
              <a:rPr lang="ja-JP" sz="12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</a:br>
            <a:endParaRPr sz="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3794400" marR="179999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ja-JP" sz="1100" b="0" i="0" u="sng" strike="noStrike" cap="none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iPhoneをご利用の方はApp Storeからダウンロード（別ウインドウで開きます）</a:t>
            </a:r>
            <a:r>
              <a:rPr lang="ja-JP" sz="1100" b="0" i="0" u="none" strike="noStrike" cap="none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rPr>
              <a:t>　</a:t>
            </a:r>
            <a:endParaRPr sz="1100" b="0" i="0" u="none" strike="noStrike" cap="none">
              <a:solidFill>
                <a:srgbClr val="007BBB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3794400" marR="179999" lvl="1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-JP" sz="1100" b="0" i="0" u="sng" strike="noStrike" cap="none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Androidをご利用の方はGooglePlayからダウンロード（別ウインドウで開きます）</a:t>
            </a:r>
            <a:endParaRPr sz="13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94" name="Google Shape;94;g11e997c7467_0_194"/>
          <p:cNvSpPr txBox="1"/>
          <p:nvPr/>
        </p:nvSpPr>
        <p:spPr>
          <a:xfrm>
            <a:off x="504825" y="2081850"/>
            <a:ext cx="438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ja-JP" sz="3600" b="1" i="0" u="none" strike="noStrike" cap="none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rPr>
              <a:t>①</a:t>
            </a:r>
            <a:endParaRPr sz="3600" b="1" i="0" u="none" strike="noStrike" cap="none">
              <a:solidFill>
                <a:srgbClr val="007BBB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95" name="Google Shape;95;g11e997c7467_0_194"/>
          <p:cNvSpPr txBox="1"/>
          <p:nvPr/>
        </p:nvSpPr>
        <p:spPr>
          <a:xfrm>
            <a:off x="504825" y="3647075"/>
            <a:ext cx="438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ja-JP" sz="3600" b="1" i="0" u="none" strike="noStrike" cap="none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rPr>
              <a:t>②</a:t>
            </a:r>
            <a:endParaRPr sz="3600" b="1" i="0" u="none" strike="noStrike" cap="none">
              <a:solidFill>
                <a:srgbClr val="007BBB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96" name="Google Shape;96;g11e997c7467_0_194"/>
          <p:cNvSpPr txBox="1"/>
          <p:nvPr/>
        </p:nvSpPr>
        <p:spPr>
          <a:xfrm>
            <a:off x="504825" y="5212300"/>
            <a:ext cx="438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ja-JP" sz="3600" b="1" i="0" u="none" strike="noStrike" cap="none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rPr>
              <a:t>③</a:t>
            </a:r>
            <a:endParaRPr sz="3600" b="1" i="0" u="none" strike="noStrike" cap="none">
              <a:solidFill>
                <a:srgbClr val="007BBB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97" name="Google Shape;97;g11e997c7467_0_194"/>
          <p:cNvPicPr preferRelativeResize="0"/>
          <p:nvPr/>
        </p:nvPicPr>
        <p:blipFill rotWithShape="1">
          <a:blip r:embed="rId6">
            <a:alphaModFix/>
          </a:blip>
          <a:srcRect l="18743" t="7440" r="18629" b="7812"/>
          <a:stretch/>
        </p:blipFill>
        <p:spPr>
          <a:xfrm>
            <a:off x="1566387" y="2067150"/>
            <a:ext cx="772125" cy="10449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8" name="Google Shape;98;g11e997c7467_0_194"/>
          <p:cNvGrpSpPr/>
          <p:nvPr/>
        </p:nvGrpSpPr>
        <p:grpSpPr>
          <a:xfrm>
            <a:off x="1476088" y="3647075"/>
            <a:ext cx="1209675" cy="776375"/>
            <a:chOff x="-1066800" y="3229575"/>
            <a:chExt cx="1209675" cy="776375"/>
          </a:xfrm>
        </p:grpSpPr>
        <p:pic>
          <p:nvPicPr>
            <p:cNvPr id="99" name="Google Shape;99;g11e997c7467_0_194"/>
            <p:cNvPicPr preferRelativeResize="0"/>
            <p:nvPr/>
          </p:nvPicPr>
          <p:blipFill rotWithShape="1">
            <a:blip r:embed="rId7">
              <a:alphaModFix/>
            </a:blip>
            <a:srcRect l="13311" t="24333" r="12027" b="27743"/>
            <a:stretch/>
          </p:blipFill>
          <p:spPr>
            <a:xfrm>
              <a:off x="-1066800" y="3229575"/>
              <a:ext cx="1209675" cy="776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g11e997c7467_0_19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-952746" y="3495258"/>
              <a:ext cx="401372" cy="40137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1" name="Google Shape;101;g11e997c7467_0_19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04353" y="5212301"/>
            <a:ext cx="1296184" cy="93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g11e997c7467_0_194"/>
          <p:cNvSpPr txBox="1"/>
          <p:nvPr/>
        </p:nvSpPr>
        <p:spPr>
          <a:xfrm>
            <a:off x="1018925" y="1759675"/>
            <a:ext cx="1962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1" i="0" u="none" strike="noStrike" cap="none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rPr>
              <a:t>スマートフォン</a:t>
            </a:r>
            <a:endParaRPr sz="1400" b="1" i="0" u="none" strike="noStrike" cap="none">
              <a:solidFill>
                <a:srgbClr val="007BBB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03" name="Google Shape;103;g11e997c7467_0_194"/>
          <p:cNvSpPr txBox="1"/>
          <p:nvPr/>
        </p:nvSpPr>
        <p:spPr>
          <a:xfrm>
            <a:off x="1018925" y="3324900"/>
            <a:ext cx="21240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1" i="0" u="none" strike="noStrike" cap="none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rPr>
              <a:t>マイナンバーカード</a:t>
            </a:r>
            <a:endParaRPr sz="1400" b="1" i="0" u="none" strike="noStrike" cap="none">
              <a:solidFill>
                <a:srgbClr val="007BBB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04" name="Google Shape;104;g11e997c7467_0_194"/>
          <p:cNvSpPr txBox="1"/>
          <p:nvPr/>
        </p:nvSpPr>
        <p:spPr>
          <a:xfrm>
            <a:off x="1018925" y="4890125"/>
            <a:ext cx="21240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1" i="0" u="none" strike="noStrike" cap="none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rPr>
              <a:t>アプリインストール</a:t>
            </a:r>
            <a:endParaRPr sz="1400" b="1" i="0" u="none" strike="noStrike" cap="none">
              <a:solidFill>
                <a:srgbClr val="007BBB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105" name="Google Shape;105;g11e997c7467_0_19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268046" y="5499132"/>
            <a:ext cx="772120" cy="267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g11e997c7467_0_19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234708" y="5830583"/>
            <a:ext cx="838795" cy="23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1e997c7467_0_233"/>
          <p:cNvSpPr/>
          <p:nvPr/>
        </p:nvSpPr>
        <p:spPr>
          <a:xfrm>
            <a:off x="352425" y="1122950"/>
            <a:ext cx="2088000" cy="5094600"/>
          </a:xfrm>
          <a:prstGeom prst="roundRect">
            <a:avLst>
              <a:gd name="adj" fmla="val 6635"/>
            </a:avLst>
          </a:prstGeom>
          <a:solidFill>
            <a:srgbClr val="E5F6FF"/>
          </a:solidFill>
          <a:ln>
            <a:noFill/>
          </a:ln>
        </p:spPr>
        <p:txBody>
          <a:bodyPr spcFirstLastPara="1" wrap="square" lIns="144000" tIns="3888000" rIns="14400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ja-JP" sz="1400" b="0" i="0" u="none" strike="noStrike" cap="none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電子申請システム（LoGoフォーム）へアクセス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13" name="Google Shape;113;g11e997c7467_0_233"/>
          <p:cNvSpPr/>
          <p:nvPr/>
        </p:nvSpPr>
        <p:spPr>
          <a:xfrm>
            <a:off x="2711438" y="1122950"/>
            <a:ext cx="2088000" cy="5094600"/>
          </a:xfrm>
          <a:prstGeom prst="roundRect">
            <a:avLst>
              <a:gd name="adj" fmla="val 6635"/>
            </a:avLst>
          </a:prstGeom>
          <a:solidFill>
            <a:srgbClr val="E5F6FF"/>
          </a:solidFill>
          <a:ln>
            <a:noFill/>
          </a:ln>
        </p:spPr>
        <p:txBody>
          <a:bodyPr spcFirstLastPara="1" wrap="square" lIns="144000" tIns="3888000" rIns="14400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ja-JP" sz="1400" b="0" i="0" u="none" strike="noStrike" cap="none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「xIDのアプリ」を利用して本人確認（xID認証）を実施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14" name="Google Shape;114;g11e997c7467_0_233"/>
          <p:cNvSpPr/>
          <p:nvPr/>
        </p:nvSpPr>
        <p:spPr>
          <a:xfrm>
            <a:off x="5070450" y="1122950"/>
            <a:ext cx="2088000" cy="5094600"/>
          </a:xfrm>
          <a:prstGeom prst="roundRect">
            <a:avLst>
              <a:gd name="adj" fmla="val 6635"/>
            </a:avLst>
          </a:prstGeom>
          <a:solidFill>
            <a:srgbClr val="E5F6FF"/>
          </a:solidFill>
          <a:ln>
            <a:noFill/>
          </a:ln>
        </p:spPr>
        <p:txBody>
          <a:bodyPr spcFirstLastPara="1" wrap="square" lIns="144000" tIns="3888000" rIns="14400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0" i="0" u="none" strike="noStrike" cap="none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電子申請システムの入力フォームへ申請内容を入力して送信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15" name="Google Shape;115;g11e997c7467_0_233"/>
          <p:cNvSpPr/>
          <p:nvPr/>
        </p:nvSpPr>
        <p:spPr>
          <a:xfrm>
            <a:off x="7429463" y="1122950"/>
            <a:ext cx="2088000" cy="5094600"/>
          </a:xfrm>
          <a:prstGeom prst="roundRect">
            <a:avLst>
              <a:gd name="adj" fmla="val 6635"/>
            </a:avLst>
          </a:prstGeom>
          <a:solidFill>
            <a:srgbClr val="E5F6FF"/>
          </a:solidFill>
          <a:ln>
            <a:noFill/>
          </a:ln>
        </p:spPr>
        <p:txBody>
          <a:bodyPr spcFirstLastPara="1" wrap="square" lIns="144000" tIns="3888000" rIns="14400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0" i="0" u="none" strike="noStrike" cap="none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「xIDアプリ」を利用して、マイナンバーを使った公的個人認証を実施して完了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16" name="Google Shape;116;g11e997c7467_0_233"/>
          <p:cNvSpPr txBox="1">
            <a:spLocks noGrp="1"/>
          </p:cNvSpPr>
          <p:nvPr>
            <p:ph type="title"/>
          </p:nvPr>
        </p:nvSpPr>
        <p:spPr>
          <a:xfrm>
            <a:off x="499600" y="221900"/>
            <a:ext cx="923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ja-JP"/>
              <a:t>システムご利用の流れ</a:t>
            </a:r>
            <a:endParaRPr/>
          </a:p>
        </p:txBody>
      </p:sp>
      <p:sp>
        <p:nvSpPr>
          <p:cNvPr id="117" name="Google Shape;117;g11e997c7467_0_233"/>
          <p:cNvSpPr txBox="1">
            <a:spLocks noGrp="1"/>
          </p:cNvSpPr>
          <p:nvPr>
            <p:ph type="sldNum" idx="12"/>
          </p:nvPr>
        </p:nvSpPr>
        <p:spPr>
          <a:xfrm>
            <a:off x="9178496" y="6217622"/>
            <a:ext cx="5943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altLang="ja-JP"/>
              <a:t>3</a:t>
            </a:fld>
            <a:endParaRPr/>
          </a:p>
        </p:txBody>
      </p:sp>
      <p:pic>
        <p:nvPicPr>
          <p:cNvPr id="118" name="Google Shape;118;g11e997c7467_0_233"/>
          <p:cNvPicPr preferRelativeResize="0"/>
          <p:nvPr/>
        </p:nvPicPr>
        <p:blipFill rotWithShape="1">
          <a:blip r:embed="rId3">
            <a:alphaModFix/>
          </a:blip>
          <a:srcRect l="13252" r="13001"/>
          <a:stretch/>
        </p:blipFill>
        <p:spPr>
          <a:xfrm>
            <a:off x="2849800" y="2544188"/>
            <a:ext cx="1742225" cy="1706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9" name="Google Shape;119;g11e997c7467_0_233"/>
          <p:cNvGrpSpPr/>
          <p:nvPr/>
        </p:nvGrpSpPr>
        <p:grpSpPr>
          <a:xfrm>
            <a:off x="807105" y="2211412"/>
            <a:ext cx="1159635" cy="2371685"/>
            <a:chOff x="679405" y="2601199"/>
            <a:chExt cx="1159635" cy="2371685"/>
          </a:xfrm>
        </p:grpSpPr>
        <p:pic>
          <p:nvPicPr>
            <p:cNvPr id="120" name="Google Shape;120;g11e997c7467_0_23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79405" y="2601199"/>
              <a:ext cx="1159635" cy="23716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g11e997c7467_0_233" descr="グラフィカル ユーザー インターフェイス, アプリケーション, Teams&#10;&#10;自動的に生成された説明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59578" y="2887168"/>
              <a:ext cx="999297" cy="179975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2" name="Google Shape;122;g11e997c7467_0_233" descr="https://lh6.googleusercontent.com/wz25WC7S_rwn_ybB0gg3TEYrOx7LHaRjQ5iwPWmjEu_vOZc-95XyMplPvyaTjVowHnBUMZwzPfS-p9gtslrIW6d4ZcBMCh73wcweCdagNtHWAKdoQ5bIrNbK_G50EgW55k2Xfr6X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88876" y="2617250"/>
            <a:ext cx="2160000" cy="156001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g11e997c7467_0_233"/>
          <p:cNvSpPr/>
          <p:nvPr/>
        </p:nvSpPr>
        <p:spPr>
          <a:xfrm>
            <a:off x="342925" y="1391250"/>
            <a:ext cx="20880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ja-JP" sz="4800" b="1" i="0" u="none" strike="noStrike" cap="none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rPr>
              <a:t>①</a:t>
            </a:r>
            <a:endParaRPr sz="4800" b="1" i="0" u="none" strike="noStrike" cap="none">
              <a:solidFill>
                <a:srgbClr val="007BBB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24" name="Google Shape;124;g11e997c7467_0_233"/>
          <p:cNvSpPr/>
          <p:nvPr/>
        </p:nvSpPr>
        <p:spPr>
          <a:xfrm>
            <a:off x="2708550" y="1391250"/>
            <a:ext cx="20880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ja-JP" sz="4800" b="1" i="0" u="none" strike="noStrike" cap="none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rPr>
              <a:t>②</a:t>
            </a:r>
            <a:endParaRPr sz="4800" b="1" i="0" u="none" strike="noStrike" cap="none">
              <a:solidFill>
                <a:srgbClr val="007BBB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25" name="Google Shape;125;g11e997c7467_0_233"/>
          <p:cNvSpPr/>
          <p:nvPr/>
        </p:nvSpPr>
        <p:spPr>
          <a:xfrm>
            <a:off x="5064600" y="1391250"/>
            <a:ext cx="20880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ja-JP" sz="4800" b="1" i="0" u="none" strike="noStrike" cap="none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rPr>
              <a:t>③</a:t>
            </a:r>
            <a:endParaRPr sz="4800" b="1" i="0" u="none" strike="noStrike" cap="none">
              <a:solidFill>
                <a:srgbClr val="007BBB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26" name="Google Shape;126;g11e997c7467_0_233"/>
          <p:cNvSpPr/>
          <p:nvPr/>
        </p:nvSpPr>
        <p:spPr>
          <a:xfrm>
            <a:off x="7429475" y="1391250"/>
            <a:ext cx="20880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ja-JP" sz="4800" b="1" i="0" u="none" strike="noStrike" cap="none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rPr>
              <a:t>④</a:t>
            </a:r>
            <a:endParaRPr sz="4800" b="1" i="0" u="none" strike="noStrike" cap="none">
              <a:solidFill>
                <a:srgbClr val="007BBB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27" name="Google Shape;127;g11e997c7467_0_233"/>
          <p:cNvSpPr/>
          <p:nvPr/>
        </p:nvSpPr>
        <p:spPr>
          <a:xfrm rot="5400000">
            <a:off x="2378625" y="3567800"/>
            <a:ext cx="328500" cy="204900"/>
          </a:xfrm>
          <a:prstGeom prst="triangle">
            <a:avLst>
              <a:gd name="adj" fmla="val 50000"/>
            </a:avLst>
          </a:prstGeom>
          <a:solidFill>
            <a:srgbClr val="007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g11e997c7467_0_233"/>
          <p:cNvSpPr/>
          <p:nvPr/>
        </p:nvSpPr>
        <p:spPr>
          <a:xfrm rot="5400000">
            <a:off x="4734700" y="3567800"/>
            <a:ext cx="328500" cy="204900"/>
          </a:xfrm>
          <a:prstGeom prst="triangle">
            <a:avLst>
              <a:gd name="adj" fmla="val 50000"/>
            </a:avLst>
          </a:prstGeom>
          <a:solidFill>
            <a:srgbClr val="007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g11e997c7467_0_233"/>
          <p:cNvSpPr/>
          <p:nvPr/>
        </p:nvSpPr>
        <p:spPr>
          <a:xfrm rot="5400000">
            <a:off x="7090775" y="3567800"/>
            <a:ext cx="328500" cy="204900"/>
          </a:xfrm>
          <a:prstGeom prst="triangle">
            <a:avLst>
              <a:gd name="adj" fmla="val 50000"/>
            </a:avLst>
          </a:prstGeom>
          <a:solidFill>
            <a:srgbClr val="007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0" name="Google Shape;130;g11e997c7467_0_233"/>
          <p:cNvGrpSpPr/>
          <p:nvPr/>
        </p:nvGrpSpPr>
        <p:grpSpPr>
          <a:xfrm>
            <a:off x="5526625" y="2211397"/>
            <a:ext cx="1175675" cy="2371707"/>
            <a:chOff x="5526625" y="2211397"/>
            <a:chExt cx="1175675" cy="2371707"/>
          </a:xfrm>
        </p:grpSpPr>
        <p:grpSp>
          <p:nvGrpSpPr>
            <p:cNvPr id="131" name="Google Shape;131;g11e997c7467_0_233"/>
            <p:cNvGrpSpPr/>
            <p:nvPr/>
          </p:nvGrpSpPr>
          <p:grpSpPr>
            <a:xfrm>
              <a:off x="5526625" y="2211397"/>
              <a:ext cx="1175675" cy="2371707"/>
              <a:chOff x="4970476" y="2465518"/>
              <a:chExt cx="955212" cy="1926964"/>
            </a:xfrm>
          </p:grpSpPr>
          <p:pic>
            <p:nvPicPr>
              <p:cNvPr id="132" name="Google Shape;132;g11e997c7467_0_233"/>
              <p:cNvPicPr preferRelativeResize="0"/>
              <p:nvPr/>
            </p:nvPicPr>
            <p:blipFill rotWithShape="1">
              <a:blip r:embed="rId7">
                <a:alphaModFix/>
              </a:blip>
              <a:srcRect t="2634" b="17029"/>
              <a:stretch/>
            </p:blipFill>
            <p:spPr>
              <a:xfrm>
                <a:off x="4970482" y="2727327"/>
                <a:ext cx="955200" cy="148519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3" name="Google Shape;133;g11e997c7467_0_233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970476" y="2465518"/>
                <a:ext cx="955212" cy="192696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34" name="Google Shape;134;g11e997c7467_0_233"/>
            <p:cNvSpPr/>
            <p:nvPr/>
          </p:nvSpPr>
          <p:spPr>
            <a:xfrm>
              <a:off x="5809400" y="3356750"/>
              <a:ext cx="730200" cy="81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g11e997c7467_0_233"/>
            <p:cNvSpPr/>
            <p:nvPr/>
          </p:nvSpPr>
          <p:spPr>
            <a:xfrm>
              <a:off x="5655313" y="3437625"/>
              <a:ext cx="884100" cy="81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8"/>
          <a:srcRect l="-1" r="950" b="10942"/>
          <a:stretch/>
        </p:blipFill>
        <p:spPr>
          <a:xfrm>
            <a:off x="875420" y="2693450"/>
            <a:ext cx="1010530" cy="1707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f3bb6fad3e_0_47"/>
          <p:cNvSpPr/>
          <p:nvPr/>
        </p:nvSpPr>
        <p:spPr>
          <a:xfrm>
            <a:off x="342000" y="1122950"/>
            <a:ext cx="4428000" cy="5098200"/>
          </a:xfrm>
          <a:prstGeom prst="roundRect">
            <a:avLst>
              <a:gd name="adj" fmla="val 2396"/>
            </a:avLst>
          </a:prstGeom>
          <a:solidFill>
            <a:srgbClr val="E5F6FF"/>
          </a:solidFill>
          <a:ln>
            <a:noFill/>
          </a:ln>
        </p:spPr>
        <p:txBody>
          <a:bodyPr spcFirstLastPara="1" wrap="square" lIns="144000" tIns="3888000" rIns="144000" bIns="0" anchor="t" anchorCtr="0">
            <a:noAutofit/>
          </a:bodyPr>
          <a:lstStyle/>
          <a:p>
            <a:pPr lvl="0">
              <a:buSzPts val="1200"/>
            </a:pPr>
            <a:r>
              <a:rPr lang="ja-JP" sz="1200" b="0" i="0" u="none" strike="noStrike" cap="none" dirty="0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PCから</a:t>
            </a:r>
            <a:r>
              <a:rPr lang="ja-JP" altLang="en-US" sz="1200" dirty="0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電子申請システム（</a:t>
            </a:r>
            <a:r>
              <a:rPr lang="en-US" altLang="ja-JP" sz="1200" dirty="0" err="1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LoGo</a:t>
            </a:r>
            <a:r>
              <a:rPr lang="ja-JP" altLang="en-US" sz="1200" dirty="0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フォーム）へアクセスし、確認項目をチェックをしてから、「申請へ進む」をタップします。</a:t>
            </a:r>
            <a:endParaRPr lang="ja-JP" altLang="en-US" sz="1200" dirty="0"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56" name="Google Shape;456;gf3bb6fad3e_0_47"/>
          <p:cNvSpPr/>
          <p:nvPr/>
        </p:nvSpPr>
        <p:spPr>
          <a:xfrm>
            <a:off x="5067350" y="1122950"/>
            <a:ext cx="4426200" cy="5094600"/>
          </a:xfrm>
          <a:prstGeom prst="roundRect">
            <a:avLst>
              <a:gd name="adj" fmla="val 2396"/>
            </a:avLst>
          </a:prstGeom>
          <a:solidFill>
            <a:srgbClr val="E5F6FF"/>
          </a:solidFill>
          <a:ln>
            <a:noFill/>
          </a:ln>
        </p:spPr>
        <p:txBody>
          <a:bodyPr spcFirstLastPara="1" wrap="square" lIns="144000" tIns="3888000" rIns="14400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ja-JP" sz="1200" b="0" i="0" u="none" strike="noStrike" cap="none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「xIDアプリで認証」画面が表示されます。xIDで使用中のメールアドレスを入力し、「次に進む」を押します。</a:t>
            </a:r>
            <a:endParaRPr sz="1200" b="0" i="0" u="none" strike="noStrike" cap="none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ja-JP" sz="1200" b="0" i="0" u="none" strike="noStrike" cap="none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すでにメールアドレスが表示されている場合は使用中のメールアドレスを選択します。</a:t>
            </a:r>
            <a:endParaRPr sz="1200" b="0" i="0" u="none" strike="noStrike" cap="none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57" name="Google Shape;457;gf3bb6fad3e_0_47"/>
          <p:cNvSpPr txBox="1">
            <a:spLocks noGrp="1"/>
          </p:cNvSpPr>
          <p:nvPr>
            <p:ph type="title"/>
          </p:nvPr>
        </p:nvSpPr>
        <p:spPr>
          <a:xfrm>
            <a:off x="499600" y="221900"/>
            <a:ext cx="923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ja-JP" sz="3000"/>
              <a:t>01.電子申請システム(LoGoフォーム)へアクセス</a:t>
            </a:r>
            <a:endParaRPr sz="3000"/>
          </a:p>
        </p:txBody>
      </p:sp>
      <p:sp>
        <p:nvSpPr>
          <p:cNvPr id="458" name="Google Shape;458;gf3bb6fad3e_0_47"/>
          <p:cNvSpPr txBox="1">
            <a:spLocks noGrp="1"/>
          </p:cNvSpPr>
          <p:nvPr>
            <p:ph type="sldNum" idx="12"/>
          </p:nvPr>
        </p:nvSpPr>
        <p:spPr>
          <a:xfrm>
            <a:off x="9178496" y="6217622"/>
            <a:ext cx="5943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altLang="ja-JP"/>
              <a:t>4</a:t>
            </a:fld>
            <a:endParaRPr/>
          </a:p>
        </p:txBody>
      </p:sp>
      <p:sp>
        <p:nvSpPr>
          <p:cNvPr id="459" name="Google Shape;459;gf3bb6fad3e_0_47"/>
          <p:cNvSpPr/>
          <p:nvPr/>
        </p:nvSpPr>
        <p:spPr>
          <a:xfrm>
            <a:off x="351600" y="1239475"/>
            <a:ext cx="44262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ja-JP" sz="4800" b="1" i="0" u="none" strike="noStrike" cap="none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rPr>
              <a:t>①</a:t>
            </a:r>
            <a:endParaRPr sz="4800" b="1" i="0" u="none" strike="noStrike" cap="none">
              <a:solidFill>
                <a:srgbClr val="007BBB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60" name="Google Shape;460;gf3bb6fad3e_0_47"/>
          <p:cNvSpPr/>
          <p:nvPr/>
        </p:nvSpPr>
        <p:spPr>
          <a:xfrm>
            <a:off x="5067525" y="1239475"/>
            <a:ext cx="44262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ja-JP" sz="4800" b="1" i="0" u="none" strike="noStrike" cap="none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rPr>
              <a:t>②</a:t>
            </a:r>
            <a:endParaRPr sz="4800" b="1" i="0" u="none" strike="noStrike" cap="none">
              <a:solidFill>
                <a:srgbClr val="007BBB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61" name="Google Shape;461;gf3bb6fad3e_0_47"/>
          <p:cNvSpPr/>
          <p:nvPr/>
        </p:nvSpPr>
        <p:spPr>
          <a:xfrm rot="5400000">
            <a:off x="4708200" y="3567800"/>
            <a:ext cx="328500" cy="204900"/>
          </a:xfrm>
          <a:prstGeom prst="triangle">
            <a:avLst>
              <a:gd name="adj" fmla="val 50000"/>
            </a:avLst>
          </a:prstGeom>
          <a:solidFill>
            <a:srgbClr val="007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6" name="Google Shape;466;gf3bb6fad3e_0_47"/>
          <p:cNvPicPr preferRelativeResize="0"/>
          <p:nvPr/>
        </p:nvPicPr>
        <p:blipFill rotWithShape="1">
          <a:blip r:embed="rId3">
            <a:alphaModFix/>
          </a:blip>
          <a:srcRect l="5484" r="5484"/>
          <a:stretch/>
        </p:blipFill>
        <p:spPr>
          <a:xfrm>
            <a:off x="5569720" y="2000525"/>
            <a:ext cx="3418819" cy="28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gf3bb6fad3e_0_47"/>
          <p:cNvSpPr/>
          <p:nvPr/>
        </p:nvSpPr>
        <p:spPr>
          <a:xfrm>
            <a:off x="6621225" y="3097100"/>
            <a:ext cx="1256100" cy="270900"/>
          </a:xfrm>
          <a:prstGeom prst="rect">
            <a:avLst/>
          </a:prstGeom>
          <a:noFill/>
          <a:ln w="28575" cap="flat" cmpd="sng">
            <a:solidFill>
              <a:srgbClr val="EE82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gf3bb6fad3e_0_47"/>
          <p:cNvSpPr/>
          <p:nvPr/>
        </p:nvSpPr>
        <p:spPr>
          <a:xfrm>
            <a:off x="6580425" y="3792425"/>
            <a:ext cx="1392000" cy="270900"/>
          </a:xfrm>
          <a:prstGeom prst="rect">
            <a:avLst/>
          </a:prstGeom>
          <a:noFill/>
          <a:ln w="28575" cap="flat" cmpd="sng">
            <a:solidFill>
              <a:srgbClr val="EE82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887" y="1960225"/>
            <a:ext cx="3417033" cy="2062800"/>
          </a:xfrm>
          <a:prstGeom prst="rect">
            <a:avLst/>
          </a:prstGeom>
        </p:spPr>
      </p:pic>
      <p:pic>
        <p:nvPicPr>
          <p:cNvPr id="464" name="Google Shape;464;gf3bb6fad3e_0_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9600" y="3749220"/>
            <a:ext cx="1508413" cy="1131299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gf3bb6fad3e_0_47"/>
          <p:cNvSpPr/>
          <p:nvPr/>
        </p:nvSpPr>
        <p:spPr>
          <a:xfrm>
            <a:off x="2430453" y="3791132"/>
            <a:ext cx="561900" cy="167400"/>
          </a:xfrm>
          <a:prstGeom prst="rect">
            <a:avLst/>
          </a:prstGeom>
          <a:noFill/>
          <a:ln w="28575" cap="flat" cmpd="sng">
            <a:solidFill>
              <a:srgbClr val="EE82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5" name="Google Shape;465;gf3bb6fad3e_0_4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9500" y="3976975"/>
            <a:ext cx="1211225" cy="68102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463;gf3bb6fad3e_0_47"/>
          <p:cNvSpPr/>
          <p:nvPr/>
        </p:nvSpPr>
        <p:spPr>
          <a:xfrm>
            <a:off x="1040823" y="3153337"/>
            <a:ext cx="198698" cy="606044"/>
          </a:xfrm>
          <a:prstGeom prst="rect">
            <a:avLst/>
          </a:prstGeom>
          <a:noFill/>
          <a:ln w="28575" cap="flat" cmpd="sng">
            <a:solidFill>
              <a:srgbClr val="EE82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987" y="4057229"/>
            <a:ext cx="1054567" cy="576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f3bb6fad3e_0_64"/>
          <p:cNvSpPr/>
          <p:nvPr/>
        </p:nvSpPr>
        <p:spPr>
          <a:xfrm>
            <a:off x="352425" y="1122950"/>
            <a:ext cx="2088000" cy="5094600"/>
          </a:xfrm>
          <a:prstGeom prst="roundRect">
            <a:avLst>
              <a:gd name="adj" fmla="val 6635"/>
            </a:avLst>
          </a:prstGeom>
          <a:solidFill>
            <a:srgbClr val="E5F6FF"/>
          </a:solidFill>
          <a:ln>
            <a:noFill/>
          </a:ln>
        </p:spPr>
        <p:txBody>
          <a:bodyPr spcFirstLastPara="1" wrap="square" lIns="144000" tIns="3888000" rIns="14400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sz="1200" b="0" i="0" u="none" strike="noStrike" cap="none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スマートフォンで「xIDアプリ」を起動します。</a:t>
            </a:r>
            <a:endParaRPr sz="1200" b="0" i="0" u="none" strike="noStrike" cap="none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75" name="Google Shape;475;gf3bb6fad3e_0_64"/>
          <p:cNvSpPr/>
          <p:nvPr/>
        </p:nvSpPr>
        <p:spPr>
          <a:xfrm>
            <a:off x="2711438" y="1122950"/>
            <a:ext cx="2088000" cy="5094600"/>
          </a:xfrm>
          <a:prstGeom prst="roundRect">
            <a:avLst>
              <a:gd name="adj" fmla="val 6635"/>
            </a:avLst>
          </a:prstGeom>
          <a:solidFill>
            <a:srgbClr val="E5F6FF"/>
          </a:solidFill>
          <a:ln>
            <a:noFill/>
          </a:ln>
        </p:spPr>
        <p:txBody>
          <a:bodyPr spcFirstLastPara="1" wrap="square" lIns="144000" tIns="3888000" rIns="14400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sz="1200" b="0" i="0" u="none" strike="noStrike" cap="none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PCに確認コードが表示されるので、スマートフォンの「認証リクエスト」画面でPCに表示された数字と同じものをタップします。</a:t>
            </a:r>
            <a:endParaRPr sz="1200" b="0" i="0" u="none" strike="noStrike" cap="none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76" name="Google Shape;476;gf3bb6fad3e_0_64"/>
          <p:cNvSpPr txBox="1">
            <a:spLocks noGrp="1"/>
          </p:cNvSpPr>
          <p:nvPr>
            <p:ph type="sldNum" idx="12"/>
          </p:nvPr>
        </p:nvSpPr>
        <p:spPr>
          <a:xfrm>
            <a:off x="9178496" y="6217622"/>
            <a:ext cx="5943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altLang="ja-JP"/>
              <a:t>5</a:t>
            </a:fld>
            <a:endParaRPr/>
          </a:p>
        </p:txBody>
      </p:sp>
      <p:sp>
        <p:nvSpPr>
          <p:cNvPr id="477" name="Google Shape;477;gf3bb6fad3e_0_64"/>
          <p:cNvSpPr/>
          <p:nvPr/>
        </p:nvSpPr>
        <p:spPr>
          <a:xfrm>
            <a:off x="5070450" y="1122950"/>
            <a:ext cx="2088000" cy="5094600"/>
          </a:xfrm>
          <a:prstGeom prst="roundRect">
            <a:avLst>
              <a:gd name="adj" fmla="val 6635"/>
            </a:avLst>
          </a:prstGeom>
          <a:solidFill>
            <a:srgbClr val="E5F6FF"/>
          </a:solidFill>
          <a:ln>
            <a:noFill/>
          </a:ln>
        </p:spPr>
        <p:txBody>
          <a:bodyPr spcFirstLastPara="1" wrap="square" lIns="72000" tIns="3888000" rIns="7200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ja-JP" sz="1200" b="0" i="0" u="none" strike="noStrike" cap="none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正しく認証されるとスマートフォンに「PINの入力」画面が表示されます。PINコードを入力する、もしくは生体認証を使って本人認証を行います。</a:t>
            </a:r>
            <a:endParaRPr sz="1200" b="0" i="0" u="none" strike="noStrike" cap="none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78" name="Google Shape;478;gf3bb6fad3e_0_64"/>
          <p:cNvSpPr/>
          <p:nvPr/>
        </p:nvSpPr>
        <p:spPr>
          <a:xfrm>
            <a:off x="342925" y="1239463"/>
            <a:ext cx="20880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ja-JP" sz="4800" b="1" i="0" u="none" strike="noStrike" cap="none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rPr>
              <a:t>③</a:t>
            </a:r>
            <a:endParaRPr sz="4800" b="1" i="0" u="none" strike="noStrike" cap="none">
              <a:solidFill>
                <a:srgbClr val="007BBB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79" name="Google Shape;479;gf3bb6fad3e_0_64"/>
          <p:cNvSpPr/>
          <p:nvPr/>
        </p:nvSpPr>
        <p:spPr>
          <a:xfrm>
            <a:off x="2708550" y="1239463"/>
            <a:ext cx="20880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ja-JP" sz="4800" b="1" i="0" u="none" strike="noStrike" cap="none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rPr>
              <a:t>④</a:t>
            </a:r>
            <a:endParaRPr sz="4800" b="1" i="0" u="none" strike="noStrike" cap="none">
              <a:solidFill>
                <a:srgbClr val="007BBB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80" name="Google Shape;480;gf3bb6fad3e_0_64"/>
          <p:cNvSpPr/>
          <p:nvPr/>
        </p:nvSpPr>
        <p:spPr>
          <a:xfrm rot="5400000">
            <a:off x="2378625" y="3567800"/>
            <a:ext cx="328500" cy="204900"/>
          </a:xfrm>
          <a:prstGeom prst="triangle">
            <a:avLst>
              <a:gd name="adj" fmla="val 50000"/>
            </a:avLst>
          </a:prstGeom>
          <a:solidFill>
            <a:srgbClr val="007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gf3bb6fad3e_0_64"/>
          <p:cNvSpPr/>
          <p:nvPr/>
        </p:nvSpPr>
        <p:spPr>
          <a:xfrm>
            <a:off x="5064600" y="1239463"/>
            <a:ext cx="20880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ja-JP" sz="4800" b="1" i="0" u="none" strike="noStrike" cap="none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rPr>
              <a:t>⑤</a:t>
            </a:r>
            <a:endParaRPr sz="4800" b="1" i="0" u="none" strike="noStrike" cap="none">
              <a:solidFill>
                <a:srgbClr val="007BBB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82" name="Google Shape;482;gf3bb6fad3e_0_64"/>
          <p:cNvSpPr/>
          <p:nvPr/>
        </p:nvSpPr>
        <p:spPr>
          <a:xfrm rot="5400000">
            <a:off x="4734700" y="3567800"/>
            <a:ext cx="328500" cy="204900"/>
          </a:xfrm>
          <a:prstGeom prst="triangle">
            <a:avLst>
              <a:gd name="adj" fmla="val 50000"/>
            </a:avLst>
          </a:prstGeom>
          <a:solidFill>
            <a:srgbClr val="007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gf3bb6fad3e_0_64"/>
          <p:cNvSpPr/>
          <p:nvPr/>
        </p:nvSpPr>
        <p:spPr>
          <a:xfrm rot="5400000">
            <a:off x="7090775" y="3567800"/>
            <a:ext cx="328500" cy="204900"/>
          </a:xfrm>
          <a:prstGeom prst="triangle">
            <a:avLst>
              <a:gd name="adj" fmla="val 50000"/>
            </a:avLst>
          </a:prstGeom>
          <a:solidFill>
            <a:srgbClr val="007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4" name="Google Shape;484;gf3bb6fad3e_0_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4942" y="1980033"/>
            <a:ext cx="1442100" cy="2880000"/>
          </a:xfrm>
          <a:prstGeom prst="roundRect">
            <a:avLst>
              <a:gd name="adj" fmla="val 14436"/>
            </a:avLst>
          </a:prstGeom>
          <a:noFill/>
          <a:ln>
            <a:noFill/>
          </a:ln>
        </p:spPr>
      </p:pic>
      <p:sp>
        <p:nvSpPr>
          <p:cNvPr id="485" name="Google Shape;485;gf3bb6fad3e_0_64"/>
          <p:cNvSpPr txBox="1">
            <a:spLocks noGrp="1"/>
          </p:cNvSpPr>
          <p:nvPr>
            <p:ph type="title"/>
          </p:nvPr>
        </p:nvSpPr>
        <p:spPr>
          <a:xfrm>
            <a:off x="499600" y="221900"/>
            <a:ext cx="923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ja-JP" sz="2700"/>
              <a:t>02.「xIDのアプリ」を利用して本人確認(xID認証)を実施</a:t>
            </a:r>
            <a:endParaRPr sz="2700"/>
          </a:p>
        </p:txBody>
      </p:sp>
      <p:grpSp>
        <p:nvGrpSpPr>
          <p:cNvPr id="486" name="Google Shape;486;gf3bb6fad3e_0_64"/>
          <p:cNvGrpSpPr/>
          <p:nvPr/>
        </p:nvGrpSpPr>
        <p:grpSpPr>
          <a:xfrm>
            <a:off x="3352235" y="3133025"/>
            <a:ext cx="806405" cy="1656000"/>
            <a:chOff x="3404888" y="2097675"/>
            <a:chExt cx="701100" cy="1440000"/>
          </a:xfrm>
        </p:grpSpPr>
        <p:pic>
          <p:nvPicPr>
            <p:cNvPr id="487" name="Google Shape;487;gf3bb6fad3e_0_64"/>
            <p:cNvPicPr preferRelativeResize="0"/>
            <p:nvPr/>
          </p:nvPicPr>
          <p:blipFill rotWithShape="1">
            <a:blip r:embed="rId4">
              <a:alphaModFix/>
            </a:blip>
            <a:srcRect l="4327" t="4308" r="72628" b="6107"/>
            <a:stretch/>
          </p:blipFill>
          <p:spPr>
            <a:xfrm>
              <a:off x="3404888" y="2097675"/>
              <a:ext cx="701100" cy="1440000"/>
            </a:xfrm>
            <a:prstGeom prst="roundRect">
              <a:avLst>
                <a:gd name="adj" fmla="val 14187"/>
              </a:avLst>
            </a:prstGeom>
            <a:noFill/>
            <a:ln>
              <a:noFill/>
            </a:ln>
          </p:spPr>
        </p:pic>
        <p:sp>
          <p:nvSpPr>
            <p:cNvPr id="488" name="Google Shape;488;gf3bb6fad3e_0_64"/>
            <p:cNvSpPr/>
            <p:nvPr/>
          </p:nvSpPr>
          <p:spPr>
            <a:xfrm>
              <a:off x="3438275" y="2969900"/>
              <a:ext cx="638700" cy="204900"/>
            </a:xfrm>
            <a:prstGeom prst="rect">
              <a:avLst/>
            </a:prstGeom>
            <a:noFill/>
            <a:ln w="28575" cap="flat" cmpd="sng">
              <a:solidFill>
                <a:srgbClr val="EE827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9" name="Google Shape;489;gf3bb6fad3e_0_64"/>
          <p:cNvGrpSpPr/>
          <p:nvPr/>
        </p:nvGrpSpPr>
        <p:grpSpPr>
          <a:xfrm>
            <a:off x="2839550" y="1989000"/>
            <a:ext cx="1854828" cy="1144024"/>
            <a:chOff x="2839550" y="3777375"/>
            <a:chExt cx="1854828" cy="1144024"/>
          </a:xfrm>
        </p:grpSpPr>
        <p:pic>
          <p:nvPicPr>
            <p:cNvPr id="490" name="Google Shape;490;gf3bb6fad3e_0_64"/>
            <p:cNvPicPr preferRelativeResize="0"/>
            <p:nvPr/>
          </p:nvPicPr>
          <p:blipFill rotWithShape="1">
            <a:blip r:embed="rId5">
              <a:alphaModFix/>
            </a:blip>
            <a:srcRect t="17763"/>
            <a:stretch/>
          </p:blipFill>
          <p:spPr>
            <a:xfrm>
              <a:off x="2839550" y="3777375"/>
              <a:ext cx="1854828" cy="11440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1" name="Google Shape;491;gf3bb6fad3e_0_64"/>
            <p:cNvPicPr preferRelativeResize="0"/>
            <p:nvPr/>
          </p:nvPicPr>
          <p:blipFill rotWithShape="1">
            <a:blip r:embed="rId4">
              <a:alphaModFix/>
            </a:blip>
            <a:srcRect l="28609" t="18123" r="5225" b="10628"/>
            <a:stretch/>
          </p:blipFill>
          <p:spPr>
            <a:xfrm>
              <a:off x="3018475" y="3801700"/>
              <a:ext cx="1496151" cy="8507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2" name="Google Shape;492;gf3bb6fad3e_0_64"/>
            <p:cNvSpPr/>
            <p:nvPr/>
          </p:nvSpPr>
          <p:spPr>
            <a:xfrm>
              <a:off x="3585925" y="4174800"/>
              <a:ext cx="378900" cy="204900"/>
            </a:xfrm>
            <a:prstGeom prst="rect">
              <a:avLst/>
            </a:prstGeom>
            <a:noFill/>
            <a:ln w="28575" cap="flat" cmpd="sng">
              <a:solidFill>
                <a:srgbClr val="EE827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3" name="Google Shape;493;gf3bb6fad3e_0_64"/>
          <p:cNvGrpSpPr/>
          <p:nvPr/>
        </p:nvGrpSpPr>
        <p:grpSpPr>
          <a:xfrm>
            <a:off x="5311388" y="1989000"/>
            <a:ext cx="1606143" cy="2880000"/>
            <a:chOff x="3000275" y="1989000"/>
            <a:chExt cx="1606143" cy="2880000"/>
          </a:xfrm>
        </p:grpSpPr>
        <p:pic>
          <p:nvPicPr>
            <p:cNvPr id="494" name="Google Shape;494;gf3bb6fad3e_0_64"/>
            <p:cNvPicPr preferRelativeResize="0"/>
            <p:nvPr/>
          </p:nvPicPr>
          <p:blipFill rotWithShape="1">
            <a:blip r:embed="rId6">
              <a:alphaModFix/>
            </a:blip>
            <a:srcRect l="9" t="537" r="1902"/>
            <a:stretch/>
          </p:blipFill>
          <p:spPr>
            <a:xfrm>
              <a:off x="3000275" y="1989000"/>
              <a:ext cx="903000" cy="1800000"/>
            </a:xfrm>
            <a:prstGeom prst="roundRect">
              <a:avLst>
                <a:gd name="adj" fmla="val 11156"/>
              </a:avLst>
            </a:prstGeom>
            <a:noFill/>
            <a:ln>
              <a:noFill/>
            </a:ln>
          </p:spPr>
        </p:pic>
        <p:grpSp>
          <p:nvGrpSpPr>
            <p:cNvPr id="495" name="Google Shape;495;gf3bb6fad3e_0_64"/>
            <p:cNvGrpSpPr/>
            <p:nvPr/>
          </p:nvGrpSpPr>
          <p:grpSpPr>
            <a:xfrm>
              <a:off x="3724374" y="3069000"/>
              <a:ext cx="882044" cy="1800000"/>
              <a:chOff x="5427750" y="1989000"/>
              <a:chExt cx="1412400" cy="2880000"/>
            </a:xfrm>
          </p:grpSpPr>
          <p:pic>
            <p:nvPicPr>
              <p:cNvPr id="496" name="Google Shape;496;gf3bb6fad3e_0_64"/>
              <p:cNvPicPr preferRelativeResize="0"/>
              <p:nvPr/>
            </p:nvPicPr>
            <p:blipFill rotWithShape="1">
              <a:blip r:embed="rId7">
                <a:alphaModFix/>
              </a:blip>
              <a:srcRect l="1455" r="1532"/>
              <a:stretch/>
            </p:blipFill>
            <p:spPr>
              <a:xfrm>
                <a:off x="5427750" y="1989000"/>
                <a:ext cx="1412400" cy="2880000"/>
              </a:xfrm>
              <a:prstGeom prst="roundRect">
                <a:avLst>
                  <a:gd name="adj" fmla="val 14847"/>
                </a:avLst>
              </a:prstGeom>
              <a:noFill/>
              <a:ln>
                <a:noFill/>
              </a:ln>
            </p:spPr>
          </p:pic>
          <p:sp>
            <p:nvSpPr>
              <p:cNvPr id="497" name="Google Shape;497;gf3bb6fad3e_0_64"/>
              <p:cNvSpPr/>
              <p:nvPr/>
            </p:nvSpPr>
            <p:spPr>
              <a:xfrm>
                <a:off x="5709000" y="3469400"/>
                <a:ext cx="876300" cy="365100"/>
              </a:xfrm>
              <a:prstGeom prst="roundRect">
                <a:avLst>
                  <a:gd name="adj" fmla="val 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98" name="Google Shape;498;gf3bb6fad3e_0_64"/>
          <p:cNvGrpSpPr/>
          <p:nvPr/>
        </p:nvGrpSpPr>
        <p:grpSpPr>
          <a:xfrm>
            <a:off x="7429450" y="1122950"/>
            <a:ext cx="2093850" cy="5094600"/>
            <a:chOff x="7429450" y="1122950"/>
            <a:chExt cx="2093850" cy="5094600"/>
          </a:xfrm>
        </p:grpSpPr>
        <p:sp>
          <p:nvSpPr>
            <p:cNvPr id="499" name="Google Shape;499;gf3bb6fad3e_0_64"/>
            <p:cNvSpPr/>
            <p:nvPr/>
          </p:nvSpPr>
          <p:spPr>
            <a:xfrm>
              <a:off x="7435300" y="1122950"/>
              <a:ext cx="2088000" cy="5094600"/>
            </a:xfrm>
            <a:prstGeom prst="roundRect">
              <a:avLst>
                <a:gd name="adj" fmla="val 6635"/>
              </a:avLst>
            </a:prstGeom>
            <a:solidFill>
              <a:srgbClr val="E5F6FF"/>
            </a:solidFill>
            <a:ln>
              <a:noFill/>
            </a:ln>
          </p:spPr>
          <p:txBody>
            <a:bodyPr spcFirstLastPara="1" wrap="square" lIns="144000" tIns="3888000" rIns="14400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ja-JP" sz="1200" b="0" i="0" u="none" strike="noStrike" cap="none">
                  <a:solidFill>
                    <a:schemeClr val="dk2"/>
                  </a:solidFill>
                  <a:latin typeface="Meiryo"/>
                  <a:ea typeface="Meiryo"/>
                  <a:cs typeface="Meiryo"/>
                  <a:sym typeface="Meiryo"/>
                </a:rPr>
                <a:t>正しく認証されるとこのような画面が表示されます。スマートフォンを操作せず、そのまま次の手順に進みます。</a:t>
              </a:r>
              <a:endParaRPr sz="1200" b="0" i="0" u="none" strike="noStrike" cap="none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  <p:sp>
          <p:nvSpPr>
            <p:cNvPr id="500" name="Google Shape;500;gf3bb6fad3e_0_64"/>
            <p:cNvSpPr/>
            <p:nvPr/>
          </p:nvSpPr>
          <p:spPr>
            <a:xfrm>
              <a:off x="7429450" y="1239463"/>
              <a:ext cx="2088000" cy="58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ja-JP" sz="4800" b="1" i="0" u="none" strike="noStrike" cap="none">
                  <a:solidFill>
                    <a:srgbClr val="007BBB"/>
                  </a:solidFill>
                  <a:latin typeface="Meiryo"/>
                  <a:ea typeface="Meiryo"/>
                  <a:cs typeface="Meiryo"/>
                  <a:sym typeface="Meiryo"/>
                </a:rPr>
                <a:t>⑥</a:t>
              </a:r>
              <a:endParaRPr sz="4800" b="1" i="0" u="none" strike="noStrike" cap="none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  <p:pic>
          <p:nvPicPr>
            <p:cNvPr id="501" name="Google Shape;501;gf3bb6fad3e_0_64"/>
            <p:cNvPicPr preferRelativeResize="0"/>
            <p:nvPr/>
          </p:nvPicPr>
          <p:blipFill rotWithShape="1">
            <a:blip r:embed="rId8">
              <a:alphaModFix/>
            </a:blip>
            <a:srcRect t="527"/>
            <a:stretch/>
          </p:blipFill>
          <p:spPr>
            <a:xfrm>
              <a:off x="7791713" y="1989000"/>
              <a:ext cx="1375200" cy="2880000"/>
            </a:xfrm>
            <a:prstGeom prst="roundRect">
              <a:avLst>
                <a:gd name="adj" fmla="val 14243"/>
              </a:avLst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f3bb6fad3e_0_91"/>
          <p:cNvSpPr/>
          <p:nvPr/>
        </p:nvSpPr>
        <p:spPr>
          <a:xfrm>
            <a:off x="352425" y="1122950"/>
            <a:ext cx="2088000" cy="5094600"/>
          </a:xfrm>
          <a:prstGeom prst="roundRect">
            <a:avLst>
              <a:gd name="adj" fmla="val 6635"/>
            </a:avLst>
          </a:prstGeom>
          <a:solidFill>
            <a:srgbClr val="E5F6FF"/>
          </a:solidFill>
          <a:ln>
            <a:noFill/>
          </a:ln>
        </p:spPr>
        <p:txBody>
          <a:bodyPr spcFirstLastPara="1" wrap="square" lIns="144000" tIns="3888000" rIns="14400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ja-JP" sz="1200" b="0" i="0" u="none" strike="noStrike" cap="none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PCで電子申請システムの入力フォームが表示されます。申請内容を入力し、「確認画面へ進む」を押します。</a:t>
            </a:r>
            <a:endParaRPr sz="1200" b="0" i="0" u="none" strike="noStrike" cap="none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08" name="Google Shape;508;gf3bb6fad3e_0_91"/>
          <p:cNvSpPr/>
          <p:nvPr/>
        </p:nvSpPr>
        <p:spPr>
          <a:xfrm>
            <a:off x="2711438" y="1122950"/>
            <a:ext cx="2088000" cy="5094600"/>
          </a:xfrm>
          <a:prstGeom prst="roundRect">
            <a:avLst>
              <a:gd name="adj" fmla="val 6635"/>
            </a:avLst>
          </a:prstGeom>
          <a:solidFill>
            <a:srgbClr val="E5F6FF"/>
          </a:solidFill>
          <a:ln>
            <a:noFill/>
          </a:ln>
        </p:spPr>
        <p:txBody>
          <a:bodyPr spcFirstLastPara="1" wrap="square" lIns="144000" tIns="3888000" rIns="14400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ja-JP" sz="1200" b="0" i="0" u="none" strike="noStrike" cap="none" dirty="0">
                <a:solidFill>
                  <a:schemeClr val="dk2"/>
                </a:solidFill>
                <a:latin typeface="メイリオ" panose="020B0604030504040204" pitchFamily="50" charset="-128"/>
                <a:ea typeface="メイリオ" panose="020B0604030504040204" pitchFamily="50" charset="-128"/>
                <a:sym typeface="Arial"/>
              </a:rPr>
              <a:t>入力内容の確認画面が表示されるので、入力内容に問題がないかを確認します。確認が完了したら、「送信」を押します。</a:t>
            </a:r>
            <a:endParaRPr sz="1200" b="0" i="0" u="none" strike="noStrike" cap="none" dirty="0">
              <a:solidFill>
                <a:schemeClr val="dk2"/>
              </a:solidFill>
              <a:latin typeface="メイリオ" panose="020B0604030504040204" pitchFamily="50" charset="-128"/>
              <a:ea typeface="メイリオ" panose="020B0604030504040204" pitchFamily="50" charset="-128"/>
              <a:sym typeface="Arial"/>
            </a:endParaRPr>
          </a:p>
        </p:txBody>
      </p:sp>
      <p:sp>
        <p:nvSpPr>
          <p:cNvPr id="509" name="Google Shape;509;gf3bb6fad3e_0_91"/>
          <p:cNvSpPr txBox="1">
            <a:spLocks noGrp="1"/>
          </p:cNvSpPr>
          <p:nvPr>
            <p:ph type="sldNum" idx="12"/>
          </p:nvPr>
        </p:nvSpPr>
        <p:spPr>
          <a:xfrm>
            <a:off x="9178496" y="6217622"/>
            <a:ext cx="5943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altLang="ja-JP"/>
              <a:t>6</a:t>
            </a:fld>
            <a:endParaRPr/>
          </a:p>
        </p:txBody>
      </p:sp>
      <p:sp>
        <p:nvSpPr>
          <p:cNvPr id="510" name="Google Shape;510;gf3bb6fad3e_0_91"/>
          <p:cNvSpPr/>
          <p:nvPr/>
        </p:nvSpPr>
        <p:spPr>
          <a:xfrm>
            <a:off x="5070450" y="1122950"/>
            <a:ext cx="2088000" cy="5094600"/>
          </a:xfrm>
          <a:prstGeom prst="roundRect">
            <a:avLst>
              <a:gd name="adj" fmla="val 6635"/>
            </a:avLst>
          </a:prstGeom>
          <a:solidFill>
            <a:srgbClr val="E5F6FF"/>
          </a:solidFill>
          <a:ln>
            <a:noFill/>
          </a:ln>
        </p:spPr>
        <p:txBody>
          <a:bodyPr spcFirstLastPara="1" wrap="square" lIns="144000" tIns="3888000" rIns="14400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ja-JP" sz="1200" b="0" i="0" u="none" strike="noStrike" cap="none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電子署名の確認画面が表示されます。</a:t>
            </a:r>
            <a:endParaRPr sz="1200" b="0" i="0" u="none" strike="noStrike" cap="none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ja-JP" sz="1200" b="1" i="0" u="none" strike="noStrike" cap="none">
                <a:solidFill>
                  <a:srgbClr val="C00000"/>
                </a:solidFill>
                <a:highlight>
                  <a:schemeClr val="lt1"/>
                </a:highlight>
                <a:latin typeface="Meiryo"/>
                <a:ea typeface="Meiryo"/>
                <a:cs typeface="Meiryo"/>
                <a:sym typeface="Meiryo"/>
              </a:rPr>
              <a:t>キャンセルは押さず</a:t>
            </a:r>
            <a:r>
              <a:rPr lang="ja-JP" sz="1200" b="0" i="0" u="none" strike="noStrike" cap="none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に、次の手順を実施します。</a:t>
            </a:r>
            <a:endParaRPr sz="1200" b="0" i="0" u="none" strike="noStrike" cap="none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11" name="Google Shape;511;gf3bb6fad3e_0_91"/>
          <p:cNvSpPr/>
          <p:nvPr/>
        </p:nvSpPr>
        <p:spPr>
          <a:xfrm>
            <a:off x="342925" y="1239463"/>
            <a:ext cx="20880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ja-JP" sz="4800" b="1" i="0" u="none" strike="noStrike" cap="none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rPr>
              <a:t>⑦</a:t>
            </a:r>
            <a:endParaRPr sz="4800" b="1" i="0" u="none" strike="noStrike" cap="none">
              <a:solidFill>
                <a:srgbClr val="007BBB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12" name="Google Shape;512;gf3bb6fad3e_0_91"/>
          <p:cNvSpPr/>
          <p:nvPr/>
        </p:nvSpPr>
        <p:spPr>
          <a:xfrm>
            <a:off x="2708550" y="1239463"/>
            <a:ext cx="20880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ja-JP" sz="4800" b="1" i="0" u="none" strike="noStrike" cap="none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rPr>
              <a:t>⑧</a:t>
            </a:r>
            <a:endParaRPr sz="4800" b="1" i="0" u="none" strike="noStrike" cap="none">
              <a:solidFill>
                <a:srgbClr val="007BBB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13" name="Google Shape;513;gf3bb6fad3e_0_91"/>
          <p:cNvSpPr/>
          <p:nvPr/>
        </p:nvSpPr>
        <p:spPr>
          <a:xfrm rot="5400000">
            <a:off x="2378625" y="3567800"/>
            <a:ext cx="328500" cy="204900"/>
          </a:xfrm>
          <a:prstGeom prst="triangle">
            <a:avLst>
              <a:gd name="adj" fmla="val 50000"/>
            </a:avLst>
          </a:prstGeom>
          <a:solidFill>
            <a:srgbClr val="007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gf3bb6fad3e_0_91"/>
          <p:cNvSpPr/>
          <p:nvPr/>
        </p:nvSpPr>
        <p:spPr>
          <a:xfrm>
            <a:off x="5064600" y="1239463"/>
            <a:ext cx="20880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ja-JP" sz="4800" b="1" i="0" u="none" strike="noStrike" cap="none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rPr>
              <a:t>⑨</a:t>
            </a:r>
            <a:endParaRPr sz="4800" b="1" i="0" u="none" strike="noStrike" cap="none">
              <a:solidFill>
                <a:srgbClr val="007BBB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15" name="Google Shape;515;gf3bb6fad3e_0_91"/>
          <p:cNvSpPr/>
          <p:nvPr/>
        </p:nvSpPr>
        <p:spPr>
          <a:xfrm rot="5400000">
            <a:off x="4734700" y="3567800"/>
            <a:ext cx="328500" cy="204900"/>
          </a:xfrm>
          <a:prstGeom prst="triangle">
            <a:avLst>
              <a:gd name="adj" fmla="val 50000"/>
            </a:avLst>
          </a:prstGeom>
          <a:solidFill>
            <a:srgbClr val="007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gf3bb6fad3e_0_91"/>
          <p:cNvSpPr txBox="1">
            <a:spLocks noGrp="1"/>
          </p:cNvSpPr>
          <p:nvPr>
            <p:ph type="title"/>
          </p:nvPr>
        </p:nvSpPr>
        <p:spPr>
          <a:xfrm>
            <a:off x="499600" y="221900"/>
            <a:ext cx="923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ja-JP" sz="3000"/>
              <a:t>03.入力フォームへ申請内容を入力して送信</a:t>
            </a:r>
            <a:endParaRPr sz="3000"/>
          </a:p>
        </p:txBody>
      </p:sp>
      <p:pic>
        <p:nvPicPr>
          <p:cNvPr id="517" name="Google Shape;517;gf3bb6fad3e_0_91"/>
          <p:cNvPicPr preferRelativeResize="0"/>
          <p:nvPr/>
        </p:nvPicPr>
        <p:blipFill rotWithShape="1">
          <a:blip r:embed="rId3">
            <a:alphaModFix/>
          </a:blip>
          <a:srcRect l="30582" t="17744" r="25115" b="13559"/>
          <a:stretch/>
        </p:blipFill>
        <p:spPr>
          <a:xfrm>
            <a:off x="2855437" y="2109225"/>
            <a:ext cx="1800002" cy="1849650"/>
          </a:xfrm>
          <a:prstGeom prst="rect">
            <a:avLst/>
          </a:prstGeom>
          <a:noFill/>
          <a:ln w="9525" cap="flat" cmpd="sng">
            <a:solidFill>
              <a:srgbClr val="007BBB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18" name="Google Shape;518;gf3bb6fad3e_0_91"/>
          <p:cNvSpPr/>
          <p:nvPr/>
        </p:nvSpPr>
        <p:spPr>
          <a:xfrm>
            <a:off x="4212252" y="3359100"/>
            <a:ext cx="274800" cy="165000"/>
          </a:xfrm>
          <a:prstGeom prst="rect">
            <a:avLst/>
          </a:prstGeom>
          <a:noFill/>
          <a:ln w="28575" cap="flat" cmpd="sng">
            <a:solidFill>
              <a:srgbClr val="EE82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9" name="Google Shape;519;gf3bb6fad3e_0_91"/>
          <p:cNvPicPr preferRelativeResize="0"/>
          <p:nvPr/>
        </p:nvPicPr>
        <p:blipFill rotWithShape="1">
          <a:blip r:embed="rId4">
            <a:alphaModFix/>
          </a:blip>
          <a:srcRect l="32403" t="11588" r="25285" b="3194"/>
          <a:stretch/>
        </p:blipFill>
        <p:spPr>
          <a:xfrm>
            <a:off x="484450" y="2076750"/>
            <a:ext cx="1800026" cy="1914593"/>
          </a:xfrm>
          <a:prstGeom prst="rect">
            <a:avLst/>
          </a:prstGeom>
          <a:noFill/>
          <a:ln w="9525" cap="flat" cmpd="sng">
            <a:solidFill>
              <a:srgbClr val="007BBB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20" name="Google Shape;520;gf3bb6fad3e_0_91"/>
          <p:cNvSpPr/>
          <p:nvPr/>
        </p:nvSpPr>
        <p:spPr>
          <a:xfrm>
            <a:off x="1266850" y="3730550"/>
            <a:ext cx="396000" cy="165000"/>
          </a:xfrm>
          <a:prstGeom prst="rect">
            <a:avLst/>
          </a:prstGeom>
          <a:noFill/>
          <a:ln w="28575" cap="flat" cmpd="sng">
            <a:solidFill>
              <a:srgbClr val="EE82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1" name="Google Shape;521;gf3bb6fad3e_0_91"/>
          <p:cNvPicPr preferRelativeResize="0"/>
          <p:nvPr/>
        </p:nvPicPr>
        <p:blipFill rotWithShape="1">
          <a:blip r:embed="rId5">
            <a:alphaModFix/>
          </a:blip>
          <a:srcRect l="43764" t="17020" r="19311" b="24409"/>
          <a:stretch/>
        </p:blipFill>
        <p:spPr>
          <a:xfrm>
            <a:off x="5214463" y="2088750"/>
            <a:ext cx="1800002" cy="1889999"/>
          </a:xfrm>
          <a:prstGeom prst="rect">
            <a:avLst/>
          </a:prstGeom>
          <a:noFill/>
          <a:ln w="9525" cap="flat" cmpd="sng">
            <a:solidFill>
              <a:srgbClr val="007BBB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522" name="Google Shape;522;gf3bb6fad3e_0_91"/>
          <p:cNvGrpSpPr/>
          <p:nvPr/>
        </p:nvGrpSpPr>
        <p:grpSpPr>
          <a:xfrm>
            <a:off x="5724049" y="2996363"/>
            <a:ext cx="1356513" cy="872807"/>
            <a:chOff x="5984662" y="5500250"/>
            <a:chExt cx="1356513" cy="872807"/>
          </a:xfrm>
        </p:grpSpPr>
        <p:sp>
          <p:nvSpPr>
            <p:cNvPr id="523" name="Google Shape;523;gf3bb6fad3e_0_91"/>
            <p:cNvSpPr/>
            <p:nvPr/>
          </p:nvSpPr>
          <p:spPr>
            <a:xfrm rot="2700000">
              <a:off x="6093355" y="5739549"/>
              <a:ext cx="524815" cy="524815"/>
            </a:xfrm>
            <a:prstGeom prst="plus">
              <a:avLst>
                <a:gd name="adj" fmla="val 42593"/>
              </a:avLst>
            </a:prstGeom>
            <a:solidFill>
              <a:srgbClr val="EE82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gf3bb6fad3e_0_91"/>
            <p:cNvSpPr txBox="1"/>
            <p:nvPr/>
          </p:nvSpPr>
          <p:spPr>
            <a:xfrm>
              <a:off x="6210175" y="5500250"/>
              <a:ext cx="1131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ja-JP" sz="1200" b="1" i="0" u="none" strike="noStrike" cap="none">
                  <a:solidFill>
                    <a:srgbClr val="EE827C"/>
                  </a:solidFill>
                  <a:latin typeface="Meiryo"/>
                  <a:ea typeface="Meiryo"/>
                  <a:cs typeface="Meiryo"/>
                  <a:sym typeface="Meiryo"/>
                </a:rPr>
                <a:t>押さない！</a:t>
              </a:r>
              <a:endParaRPr sz="1200" b="1" i="0" u="none" strike="noStrike" cap="none">
                <a:solidFill>
                  <a:srgbClr val="EE827C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  <p:grpSp>
        <p:nvGrpSpPr>
          <p:cNvPr id="525" name="Google Shape;525;gf3bb6fad3e_0_91"/>
          <p:cNvGrpSpPr/>
          <p:nvPr/>
        </p:nvGrpSpPr>
        <p:grpSpPr>
          <a:xfrm>
            <a:off x="802588" y="3996201"/>
            <a:ext cx="1163745" cy="872801"/>
            <a:chOff x="802588" y="3996201"/>
            <a:chExt cx="1163745" cy="872801"/>
          </a:xfrm>
        </p:grpSpPr>
        <p:pic>
          <p:nvPicPr>
            <p:cNvPr id="526" name="Google Shape;526;gf3bb6fad3e_0_9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02588" y="3996201"/>
              <a:ext cx="1163745" cy="8728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7" name="Google Shape;527;gf3bb6fad3e_0_91"/>
            <p:cNvSpPr/>
            <p:nvPr/>
          </p:nvSpPr>
          <p:spPr>
            <a:xfrm>
              <a:off x="920050" y="4170500"/>
              <a:ext cx="928800" cy="524700"/>
            </a:xfrm>
            <a:prstGeom prst="rect">
              <a:avLst/>
            </a:prstGeom>
            <a:solidFill>
              <a:srgbClr val="007BBB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gf3bb6fad3e_0_91"/>
            <p:cNvSpPr txBox="1"/>
            <p:nvPr/>
          </p:nvSpPr>
          <p:spPr>
            <a:xfrm>
              <a:off x="1151125" y="4245425"/>
              <a:ext cx="471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ja-JP" sz="1400" b="0" i="0" u="none" strike="noStrike" cap="none">
                  <a:solidFill>
                    <a:srgbClr val="000000"/>
                  </a:solidFill>
                  <a:latin typeface="Meiryo"/>
                  <a:ea typeface="Meiryo"/>
                  <a:cs typeface="Meiryo"/>
                  <a:sym typeface="Meiryo"/>
                </a:rPr>
                <a:t>PC</a:t>
              </a:r>
              <a:endParaRPr sz="1400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  <p:grpSp>
        <p:nvGrpSpPr>
          <p:cNvPr id="529" name="Google Shape;529;gf3bb6fad3e_0_91"/>
          <p:cNvGrpSpPr/>
          <p:nvPr/>
        </p:nvGrpSpPr>
        <p:grpSpPr>
          <a:xfrm>
            <a:off x="3173563" y="3996201"/>
            <a:ext cx="1163745" cy="872801"/>
            <a:chOff x="802588" y="3996201"/>
            <a:chExt cx="1163745" cy="872801"/>
          </a:xfrm>
        </p:grpSpPr>
        <p:pic>
          <p:nvPicPr>
            <p:cNvPr id="530" name="Google Shape;530;gf3bb6fad3e_0_9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02588" y="3996201"/>
              <a:ext cx="1163745" cy="8728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1" name="Google Shape;531;gf3bb6fad3e_0_91"/>
            <p:cNvSpPr/>
            <p:nvPr/>
          </p:nvSpPr>
          <p:spPr>
            <a:xfrm>
              <a:off x="920050" y="4170500"/>
              <a:ext cx="928800" cy="524700"/>
            </a:xfrm>
            <a:prstGeom prst="rect">
              <a:avLst/>
            </a:prstGeom>
            <a:solidFill>
              <a:srgbClr val="007BBB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gf3bb6fad3e_0_91"/>
            <p:cNvSpPr txBox="1"/>
            <p:nvPr/>
          </p:nvSpPr>
          <p:spPr>
            <a:xfrm>
              <a:off x="1151125" y="4245425"/>
              <a:ext cx="471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ja-JP" sz="1400" b="0" i="0" u="none" strike="noStrike" cap="none">
                  <a:solidFill>
                    <a:srgbClr val="000000"/>
                  </a:solidFill>
                  <a:latin typeface="Meiryo"/>
                  <a:ea typeface="Meiryo"/>
                  <a:cs typeface="Meiryo"/>
                  <a:sym typeface="Meiryo"/>
                </a:rPr>
                <a:t>PC</a:t>
              </a:r>
              <a:endParaRPr sz="1400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  <p:grpSp>
        <p:nvGrpSpPr>
          <p:cNvPr id="533" name="Google Shape;533;gf3bb6fad3e_0_91"/>
          <p:cNvGrpSpPr/>
          <p:nvPr/>
        </p:nvGrpSpPr>
        <p:grpSpPr>
          <a:xfrm>
            <a:off x="5534050" y="3996201"/>
            <a:ext cx="1163745" cy="872801"/>
            <a:chOff x="802588" y="3996201"/>
            <a:chExt cx="1163745" cy="872801"/>
          </a:xfrm>
        </p:grpSpPr>
        <p:pic>
          <p:nvPicPr>
            <p:cNvPr id="534" name="Google Shape;534;gf3bb6fad3e_0_9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02588" y="3996201"/>
              <a:ext cx="1163745" cy="8728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5" name="Google Shape;535;gf3bb6fad3e_0_91"/>
            <p:cNvSpPr/>
            <p:nvPr/>
          </p:nvSpPr>
          <p:spPr>
            <a:xfrm>
              <a:off x="920050" y="4170500"/>
              <a:ext cx="928800" cy="524700"/>
            </a:xfrm>
            <a:prstGeom prst="rect">
              <a:avLst/>
            </a:prstGeom>
            <a:solidFill>
              <a:srgbClr val="007BBB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gf3bb6fad3e_0_91"/>
            <p:cNvSpPr txBox="1"/>
            <p:nvPr/>
          </p:nvSpPr>
          <p:spPr>
            <a:xfrm>
              <a:off x="1151125" y="4245425"/>
              <a:ext cx="471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ja-JP" sz="1400" b="0" i="0" u="none" strike="noStrike" cap="none">
                  <a:solidFill>
                    <a:srgbClr val="000000"/>
                  </a:solidFill>
                  <a:latin typeface="Meiryo"/>
                  <a:ea typeface="Meiryo"/>
                  <a:cs typeface="Meiryo"/>
                  <a:sym typeface="Meiryo"/>
                </a:rPr>
                <a:t>PC</a:t>
              </a:r>
              <a:endParaRPr sz="1400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f3bb6fad3e_0_132"/>
          <p:cNvSpPr txBox="1">
            <a:spLocks noGrp="1"/>
          </p:cNvSpPr>
          <p:nvPr>
            <p:ph type="sldNum" idx="12"/>
          </p:nvPr>
        </p:nvSpPr>
        <p:spPr>
          <a:xfrm>
            <a:off x="9178496" y="6217622"/>
            <a:ext cx="5943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altLang="ja-JP"/>
              <a:t>7</a:t>
            </a:fld>
            <a:endParaRPr/>
          </a:p>
        </p:txBody>
      </p:sp>
      <p:sp>
        <p:nvSpPr>
          <p:cNvPr id="543" name="Google Shape;543;gf3bb6fad3e_0_132"/>
          <p:cNvSpPr/>
          <p:nvPr/>
        </p:nvSpPr>
        <p:spPr>
          <a:xfrm rot="5400000">
            <a:off x="2378625" y="3567800"/>
            <a:ext cx="328500" cy="204900"/>
          </a:xfrm>
          <a:prstGeom prst="triangle">
            <a:avLst>
              <a:gd name="adj" fmla="val 50000"/>
            </a:avLst>
          </a:prstGeom>
          <a:solidFill>
            <a:srgbClr val="007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gf3bb6fad3e_0_132"/>
          <p:cNvSpPr txBox="1">
            <a:spLocks noGrp="1"/>
          </p:cNvSpPr>
          <p:nvPr>
            <p:ph type="title"/>
          </p:nvPr>
        </p:nvSpPr>
        <p:spPr>
          <a:xfrm>
            <a:off x="499600" y="221900"/>
            <a:ext cx="923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ja-JP"/>
              <a:t>04.公的個人認証の実施</a:t>
            </a:r>
            <a:endParaRPr/>
          </a:p>
        </p:txBody>
      </p:sp>
      <p:grpSp>
        <p:nvGrpSpPr>
          <p:cNvPr id="545" name="Google Shape;545;gf3bb6fad3e_0_132"/>
          <p:cNvGrpSpPr/>
          <p:nvPr/>
        </p:nvGrpSpPr>
        <p:grpSpPr>
          <a:xfrm>
            <a:off x="2692938" y="1122950"/>
            <a:ext cx="2088012" cy="5094600"/>
            <a:chOff x="7429463" y="1122950"/>
            <a:chExt cx="2088012" cy="5094600"/>
          </a:xfrm>
        </p:grpSpPr>
        <p:sp>
          <p:nvSpPr>
            <p:cNvPr id="546" name="Google Shape;546;gf3bb6fad3e_0_132"/>
            <p:cNvSpPr/>
            <p:nvPr/>
          </p:nvSpPr>
          <p:spPr>
            <a:xfrm>
              <a:off x="7429463" y="1122950"/>
              <a:ext cx="2088000" cy="5094600"/>
            </a:xfrm>
            <a:prstGeom prst="roundRect">
              <a:avLst>
                <a:gd name="adj" fmla="val 6635"/>
              </a:avLst>
            </a:prstGeom>
            <a:solidFill>
              <a:srgbClr val="E5F6FF"/>
            </a:solidFill>
            <a:ln>
              <a:noFill/>
            </a:ln>
          </p:spPr>
          <p:txBody>
            <a:bodyPr spcFirstLastPara="1" wrap="square" lIns="144000" tIns="3888000" rIns="14400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ja-JP" sz="1200" b="0" i="0" u="none" strike="noStrike" cap="none">
                  <a:solidFill>
                    <a:schemeClr val="dk2"/>
                  </a:solidFill>
                  <a:latin typeface="Meiryo"/>
                  <a:ea typeface="Meiryo"/>
                  <a:cs typeface="Meiryo"/>
                  <a:sym typeface="Meiryo"/>
                </a:rPr>
                <a:t>「マイナンバーカードの読み取り」画面が表示されます。「カードを読み取る」をタップします。</a:t>
              </a:r>
              <a:endParaRPr sz="1200" b="0" i="0" u="none" strike="noStrike" cap="none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  <p:sp>
          <p:nvSpPr>
            <p:cNvPr id="547" name="Google Shape;547;gf3bb6fad3e_0_132"/>
            <p:cNvSpPr/>
            <p:nvPr/>
          </p:nvSpPr>
          <p:spPr>
            <a:xfrm>
              <a:off x="7429475" y="1239463"/>
              <a:ext cx="2088000" cy="58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ja-JP" sz="4800" b="1" i="0" u="none" strike="noStrike" cap="none">
                  <a:solidFill>
                    <a:srgbClr val="007BBB"/>
                  </a:solidFill>
                  <a:latin typeface="Meiryo"/>
                  <a:ea typeface="Meiryo"/>
                  <a:cs typeface="Meiryo"/>
                  <a:sym typeface="Meiryo"/>
                </a:rPr>
                <a:t>⑪</a:t>
              </a:r>
              <a:endParaRPr sz="4800" b="1" i="0" u="none" strike="noStrike" cap="none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  <p:pic>
          <p:nvPicPr>
            <p:cNvPr id="548" name="Google Shape;548;gf3bb6fad3e_0_132"/>
            <p:cNvPicPr preferRelativeResize="0"/>
            <p:nvPr/>
          </p:nvPicPr>
          <p:blipFill rotWithShape="1">
            <a:blip r:embed="rId3">
              <a:alphaModFix/>
            </a:blip>
            <a:srcRect l="2312" r="1320" b="791"/>
            <a:stretch/>
          </p:blipFill>
          <p:spPr>
            <a:xfrm>
              <a:off x="7805675" y="1989000"/>
              <a:ext cx="1335600" cy="2880000"/>
            </a:xfrm>
            <a:prstGeom prst="roundRect">
              <a:avLst>
                <a:gd name="adj" fmla="val 13135"/>
              </a:avLst>
            </a:prstGeom>
            <a:noFill/>
            <a:ln>
              <a:noFill/>
            </a:ln>
          </p:spPr>
        </p:pic>
        <p:sp>
          <p:nvSpPr>
            <p:cNvPr id="549" name="Google Shape;549;gf3bb6fad3e_0_132"/>
            <p:cNvSpPr/>
            <p:nvPr/>
          </p:nvSpPr>
          <p:spPr>
            <a:xfrm>
              <a:off x="8459700" y="4423875"/>
              <a:ext cx="627300" cy="255900"/>
            </a:xfrm>
            <a:prstGeom prst="rect">
              <a:avLst/>
            </a:prstGeom>
            <a:noFill/>
            <a:ln w="28575" cap="flat" cmpd="sng">
              <a:solidFill>
                <a:srgbClr val="EE827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0" name="Google Shape;550;gf3bb6fad3e_0_132"/>
          <p:cNvSpPr/>
          <p:nvPr/>
        </p:nvSpPr>
        <p:spPr>
          <a:xfrm rot="5400000">
            <a:off x="4721775" y="3567800"/>
            <a:ext cx="328500" cy="204900"/>
          </a:xfrm>
          <a:prstGeom prst="triangle">
            <a:avLst>
              <a:gd name="adj" fmla="val 50000"/>
            </a:avLst>
          </a:prstGeom>
          <a:solidFill>
            <a:srgbClr val="007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gf3bb6fad3e_0_132"/>
          <p:cNvSpPr/>
          <p:nvPr/>
        </p:nvSpPr>
        <p:spPr>
          <a:xfrm rot="5400000">
            <a:off x="7077850" y="3567800"/>
            <a:ext cx="328500" cy="204900"/>
          </a:xfrm>
          <a:prstGeom prst="triangle">
            <a:avLst>
              <a:gd name="adj" fmla="val 50000"/>
            </a:avLst>
          </a:prstGeom>
          <a:solidFill>
            <a:srgbClr val="007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2" name="Google Shape;552;gf3bb6fad3e_0_132"/>
          <p:cNvGrpSpPr/>
          <p:nvPr/>
        </p:nvGrpSpPr>
        <p:grpSpPr>
          <a:xfrm>
            <a:off x="5026525" y="1122950"/>
            <a:ext cx="2097500" cy="5094600"/>
            <a:chOff x="2686075" y="1122950"/>
            <a:chExt cx="2097500" cy="5094600"/>
          </a:xfrm>
        </p:grpSpPr>
        <p:sp>
          <p:nvSpPr>
            <p:cNvPr id="553" name="Google Shape;553;gf3bb6fad3e_0_132"/>
            <p:cNvSpPr/>
            <p:nvPr/>
          </p:nvSpPr>
          <p:spPr>
            <a:xfrm>
              <a:off x="2695575" y="1122950"/>
              <a:ext cx="2088000" cy="5094600"/>
            </a:xfrm>
            <a:prstGeom prst="roundRect">
              <a:avLst>
                <a:gd name="adj" fmla="val 6635"/>
              </a:avLst>
            </a:prstGeom>
            <a:solidFill>
              <a:srgbClr val="E5F6FF"/>
            </a:solidFill>
            <a:ln>
              <a:noFill/>
            </a:ln>
          </p:spPr>
          <p:txBody>
            <a:bodyPr spcFirstLastPara="1" wrap="square" lIns="144000" tIns="3888000" rIns="14400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ja-JP" sz="1200" b="0" i="0" u="none" strike="noStrike" cap="none">
                  <a:solidFill>
                    <a:schemeClr val="dk2"/>
                  </a:solidFill>
                  <a:latin typeface="Meiryo"/>
                  <a:ea typeface="Meiryo"/>
                  <a:cs typeface="Meiryo"/>
                  <a:sym typeface="Meiryo"/>
                </a:rPr>
                <a:t>「署名用パスワードの入力」画面が表示されます。マイナンバーカード署名用パスワードを入力し、「OK」をタップします。</a:t>
              </a:r>
              <a:endParaRPr sz="1200" b="0" i="0" u="none" strike="noStrike" cap="none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  <p:sp>
          <p:nvSpPr>
            <p:cNvPr id="554" name="Google Shape;554;gf3bb6fad3e_0_132"/>
            <p:cNvSpPr/>
            <p:nvPr/>
          </p:nvSpPr>
          <p:spPr>
            <a:xfrm>
              <a:off x="2686075" y="1239463"/>
              <a:ext cx="2088000" cy="58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ja-JP" sz="4800" b="1" i="0" u="none" strike="noStrike" cap="none">
                  <a:solidFill>
                    <a:srgbClr val="007BBB"/>
                  </a:solidFill>
                  <a:latin typeface="Meiryo"/>
                  <a:ea typeface="Meiryo"/>
                  <a:cs typeface="Meiryo"/>
                  <a:sym typeface="Meiryo"/>
                </a:rPr>
                <a:t>⑫</a:t>
              </a:r>
              <a:endParaRPr sz="4800" b="1" i="0" u="none" strike="noStrike" cap="none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  <p:pic>
          <p:nvPicPr>
            <p:cNvPr id="555" name="Google Shape;555;gf3bb6fad3e_0_132"/>
            <p:cNvPicPr preferRelativeResize="0"/>
            <p:nvPr/>
          </p:nvPicPr>
          <p:blipFill rotWithShape="1">
            <a:blip r:embed="rId4">
              <a:alphaModFix/>
            </a:blip>
            <a:srcRect l="1476" t="811" r="1884" b="1127"/>
            <a:stretch/>
          </p:blipFill>
          <p:spPr>
            <a:xfrm>
              <a:off x="3062775" y="1989000"/>
              <a:ext cx="1353600" cy="2880000"/>
            </a:xfrm>
            <a:prstGeom prst="roundRect">
              <a:avLst>
                <a:gd name="adj" fmla="val 14013"/>
              </a:avLst>
            </a:prstGeom>
            <a:noFill/>
            <a:ln>
              <a:noFill/>
            </a:ln>
          </p:spPr>
        </p:pic>
        <p:sp>
          <p:nvSpPr>
            <p:cNvPr id="556" name="Google Shape;556;gf3bb6fad3e_0_132"/>
            <p:cNvSpPr/>
            <p:nvPr/>
          </p:nvSpPr>
          <p:spPr>
            <a:xfrm>
              <a:off x="3174075" y="2826600"/>
              <a:ext cx="1131000" cy="276600"/>
            </a:xfrm>
            <a:prstGeom prst="rect">
              <a:avLst/>
            </a:prstGeom>
            <a:noFill/>
            <a:ln w="28575" cap="flat" cmpd="sng">
              <a:solidFill>
                <a:srgbClr val="EE827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gf3bb6fad3e_0_132"/>
            <p:cNvSpPr/>
            <p:nvPr/>
          </p:nvSpPr>
          <p:spPr>
            <a:xfrm>
              <a:off x="3715275" y="3103250"/>
              <a:ext cx="589800" cy="263400"/>
            </a:xfrm>
            <a:prstGeom prst="rect">
              <a:avLst/>
            </a:prstGeom>
            <a:noFill/>
            <a:ln w="28575" cap="flat" cmpd="sng">
              <a:solidFill>
                <a:srgbClr val="EE827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8" name="Google Shape;558;gf3bb6fad3e_0_132"/>
          <p:cNvGrpSpPr/>
          <p:nvPr/>
        </p:nvGrpSpPr>
        <p:grpSpPr>
          <a:xfrm>
            <a:off x="7392150" y="1122950"/>
            <a:ext cx="2090888" cy="5094600"/>
            <a:chOff x="5051700" y="1122950"/>
            <a:chExt cx="2090888" cy="5094600"/>
          </a:xfrm>
        </p:grpSpPr>
        <p:sp>
          <p:nvSpPr>
            <p:cNvPr id="559" name="Google Shape;559;gf3bb6fad3e_0_132"/>
            <p:cNvSpPr/>
            <p:nvPr/>
          </p:nvSpPr>
          <p:spPr>
            <a:xfrm>
              <a:off x="5054588" y="1122950"/>
              <a:ext cx="2088000" cy="5094600"/>
            </a:xfrm>
            <a:prstGeom prst="roundRect">
              <a:avLst>
                <a:gd name="adj" fmla="val 6635"/>
              </a:avLst>
            </a:prstGeom>
            <a:solidFill>
              <a:srgbClr val="E5F6FF"/>
            </a:solidFill>
            <a:ln>
              <a:noFill/>
            </a:ln>
          </p:spPr>
          <p:txBody>
            <a:bodyPr spcFirstLastPara="1" wrap="square" lIns="72000" tIns="3816000" rIns="7200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ja-JP" sz="1100" b="0" i="0" u="none" strike="noStrike" cap="none">
                  <a:solidFill>
                    <a:schemeClr val="dk2"/>
                  </a:solidFill>
                  <a:latin typeface="Meiryo"/>
                  <a:ea typeface="Meiryo"/>
                  <a:cs typeface="Meiryo"/>
                  <a:sym typeface="Meiryo"/>
                </a:rPr>
                <a:t>「スキャンの準備ができました」の画面が表示されます。スマートフォンのカメラから少し離れた位置にマイナンバーカードをセットし、スマートフォンでマイナンバーカードを読み取ります。</a:t>
              </a:r>
              <a:endParaRPr sz="1100" b="0" i="0" u="none" strike="noStrike" cap="none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  <p:sp>
          <p:nvSpPr>
            <p:cNvPr id="560" name="Google Shape;560;gf3bb6fad3e_0_132"/>
            <p:cNvSpPr/>
            <p:nvPr/>
          </p:nvSpPr>
          <p:spPr>
            <a:xfrm>
              <a:off x="5051700" y="1239463"/>
              <a:ext cx="2088000" cy="58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ja-JP" sz="4800" b="1" i="0" u="none" strike="noStrike" cap="none">
                  <a:solidFill>
                    <a:srgbClr val="007BBB"/>
                  </a:solidFill>
                  <a:latin typeface="Meiryo"/>
                  <a:ea typeface="Meiryo"/>
                  <a:cs typeface="Meiryo"/>
                  <a:sym typeface="Meiryo"/>
                </a:rPr>
                <a:t>⑬</a:t>
              </a:r>
              <a:endParaRPr sz="4800" b="1" i="0" u="none" strike="noStrike" cap="none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  <p:pic>
          <p:nvPicPr>
            <p:cNvPr id="561" name="Google Shape;561;gf3bb6fad3e_0_132"/>
            <p:cNvPicPr preferRelativeResize="0"/>
            <p:nvPr/>
          </p:nvPicPr>
          <p:blipFill rotWithShape="1">
            <a:blip r:embed="rId5">
              <a:alphaModFix/>
            </a:blip>
            <a:srcRect b="5846"/>
            <a:stretch/>
          </p:blipFill>
          <p:spPr>
            <a:xfrm>
              <a:off x="5259000" y="3528901"/>
              <a:ext cx="1762799" cy="13008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62" name="Google Shape;562;gf3bb6fad3e_0_132"/>
            <p:cNvGrpSpPr/>
            <p:nvPr/>
          </p:nvGrpSpPr>
          <p:grpSpPr>
            <a:xfrm>
              <a:off x="5515750" y="1980343"/>
              <a:ext cx="1251401" cy="1390883"/>
              <a:chOff x="3172600" y="1988993"/>
              <a:chExt cx="1251401" cy="1390883"/>
            </a:xfrm>
          </p:grpSpPr>
          <p:sp>
            <p:nvSpPr>
              <p:cNvPr id="563" name="Google Shape;563;gf3bb6fad3e_0_132"/>
              <p:cNvSpPr/>
              <p:nvPr/>
            </p:nvSpPr>
            <p:spPr>
              <a:xfrm>
                <a:off x="3172600" y="1989000"/>
                <a:ext cx="1251300" cy="3453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64" name="Google Shape;564;gf3bb6fad3e_0_132"/>
              <p:cNvGrpSpPr/>
              <p:nvPr/>
            </p:nvGrpSpPr>
            <p:grpSpPr>
              <a:xfrm>
                <a:off x="3172609" y="1988993"/>
                <a:ext cx="1251392" cy="1390883"/>
                <a:chOff x="3086879" y="3384600"/>
                <a:chExt cx="1337100" cy="1484400"/>
              </a:xfrm>
            </p:grpSpPr>
            <p:pic>
              <p:nvPicPr>
                <p:cNvPr id="565" name="Google Shape;565;gf3bb6fad3e_0_132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l="2672" t="48060" r="1868" b="822"/>
                <a:stretch/>
              </p:blipFill>
              <p:spPr>
                <a:xfrm>
                  <a:off x="3086879" y="3384600"/>
                  <a:ext cx="1337100" cy="1484400"/>
                </a:xfrm>
                <a:prstGeom prst="roundRect">
                  <a:avLst>
                    <a:gd name="adj" fmla="val 13705"/>
                  </a:avLst>
                </a:prstGeom>
                <a:noFill/>
                <a:ln>
                  <a:noFill/>
                </a:ln>
              </p:spPr>
            </p:pic>
            <p:sp>
              <p:nvSpPr>
                <p:cNvPr id="566" name="Google Shape;566;gf3bb6fad3e_0_132"/>
                <p:cNvSpPr/>
                <p:nvPr/>
              </p:nvSpPr>
              <p:spPr>
                <a:xfrm>
                  <a:off x="3164202" y="3565102"/>
                  <a:ext cx="1182300" cy="1176000"/>
                </a:xfrm>
                <a:prstGeom prst="rect">
                  <a:avLst/>
                </a:prstGeom>
                <a:noFill/>
                <a:ln w="28575" cap="flat" cmpd="sng">
                  <a:solidFill>
                    <a:srgbClr val="EE827C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567" name="Google Shape;567;gf3bb6fad3e_0_132"/>
          <p:cNvSpPr/>
          <p:nvPr/>
        </p:nvSpPr>
        <p:spPr>
          <a:xfrm>
            <a:off x="359375" y="1122950"/>
            <a:ext cx="2088000" cy="5094600"/>
          </a:xfrm>
          <a:prstGeom prst="roundRect">
            <a:avLst>
              <a:gd name="adj" fmla="val 6635"/>
            </a:avLst>
          </a:prstGeom>
          <a:solidFill>
            <a:srgbClr val="E5F6FF"/>
          </a:solidFill>
          <a:ln>
            <a:noFill/>
          </a:ln>
        </p:spPr>
        <p:txBody>
          <a:bodyPr spcFirstLastPara="1" wrap="square" lIns="144000" tIns="3888000" rIns="14400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ja-JP" sz="1200" b="0" i="0" u="none" strike="noStrike" cap="none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スマートフォンに「公的個人認証リクエスト」画面が表示されます。「公的個人認証する」をタップします。</a:t>
            </a:r>
            <a:endParaRPr sz="1200" b="0" i="0" u="none" strike="noStrike" cap="none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68" name="Google Shape;568;gf3bb6fad3e_0_132"/>
          <p:cNvSpPr/>
          <p:nvPr/>
        </p:nvSpPr>
        <p:spPr>
          <a:xfrm>
            <a:off x="353525" y="1239463"/>
            <a:ext cx="20880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ja-JP" sz="4800" b="1" i="0" u="none" strike="noStrike" cap="none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rPr>
              <a:t>⑩</a:t>
            </a:r>
            <a:endParaRPr sz="4800" b="1" i="0" u="none" strike="noStrike" cap="none">
              <a:solidFill>
                <a:srgbClr val="007BBB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569" name="Google Shape;569;gf3bb6fad3e_0_132"/>
          <p:cNvPicPr preferRelativeResize="0"/>
          <p:nvPr/>
        </p:nvPicPr>
        <p:blipFill rotWithShape="1">
          <a:blip r:embed="rId7">
            <a:alphaModFix/>
          </a:blip>
          <a:srcRect r="882"/>
          <a:stretch/>
        </p:blipFill>
        <p:spPr>
          <a:xfrm>
            <a:off x="671112" y="1989000"/>
            <a:ext cx="1389600" cy="2880000"/>
          </a:xfrm>
          <a:prstGeom prst="roundRect">
            <a:avLst>
              <a:gd name="adj" fmla="val 14015"/>
            </a:avLst>
          </a:prstGeom>
          <a:noFill/>
          <a:ln>
            <a:noFill/>
          </a:ln>
        </p:spPr>
      </p:pic>
      <p:sp>
        <p:nvSpPr>
          <p:cNvPr id="570" name="Google Shape;570;gf3bb6fad3e_0_132"/>
          <p:cNvSpPr/>
          <p:nvPr/>
        </p:nvSpPr>
        <p:spPr>
          <a:xfrm>
            <a:off x="1367375" y="4423875"/>
            <a:ext cx="627300" cy="255900"/>
          </a:xfrm>
          <a:prstGeom prst="rect">
            <a:avLst/>
          </a:prstGeom>
          <a:noFill/>
          <a:ln w="28575" cap="flat" cmpd="sng">
            <a:solidFill>
              <a:srgbClr val="EE82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f3bb6fad3e_0_158"/>
          <p:cNvSpPr/>
          <p:nvPr/>
        </p:nvSpPr>
        <p:spPr>
          <a:xfrm>
            <a:off x="2702463" y="1122950"/>
            <a:ext cx="2088000" cy="5094600"/>
          </a:xfrm>
          <a:prstGeom prst="roundRect">
            <a:avLst>
              <a:gd name="adj" fmla="val 6635"/>
            </a:avLst>
          </a:prstGeom>
          <a:solidFill>
            <a:srgbClr val="E5F6FF"/>
          </a:solidFill>
          <a:ln>
            <a:noFill/>
          </a:ln>
        </p:spPr>
        <p:txBody>
          <a:bodyPr spcFirstLastPara="1" wrap="square" lIns="144000" tIns="3888000" rIns="14400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ja-JP" sz="1200" b="0" i="0" u="none" strike="noStrike" cap="none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「本人確認に関する同意」画面が表示されます。「同意する」をタップします。</a:t>
            </a:r>
            <a:endParaRPr sz="1200" b="0" i="0" u="none" strike="noStrike" cap="none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77" name="Google Shape;577;gf3bb6fad3e_0_158"/>
          <p:cNvSpPr/>
          <p:nvPr/>
        </p:nvSpPr>
        <p:spPr>
          <a:xfrm rot="5400000">
            <a:off x="2378625" y="3567800"/>
            <a:ext cx="328500" cy="204900"/>
          </a:xfrm>
          <a:prstGeom prst="triangle">
            <a:avLst>
              <a:gd name="adj" fmla="val 50000"/>
            </a:avLst>
          </a:prstGeom>
          <a:solidFill>
            <a:srgbClr val="007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gf3bb6fad3e_0_158"/>
          <p:cNvSpPr/>
          <p:nvPr/>
        </p:nvSpPr>
        <p:spPr>
          <a:xfrm>
            <a:off x="2702475" y="1239463"/>
            <a:ext cx="20880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ja-JP" sz="4800" b="1" i="0" u="none" strike="noStrike" cap="none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rPr>
              <a:t>⑮</a:t>
            </a:r>
            <a:endParaRPr sz="4800" b="1" i="0" u="none" strike="noStrike" cap="none">
              <a:solidFill>
                <a:srgbClr val="007BBB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79" name="Google Shape;579;gf3bb6fad3e_0_158"/>
          <p:cNvSpPr/>
          <p:nvPr/>
        </p:nvSpPr>
        <p:spPr>
          <a:xfrm rot="5400000">
            <a:off x="4734700" y="3567800"/>
            <a:ext cx="328500" cy="204900"/>
          </a:xfrm>
          <a:prstGeom prst="triangle">
            <a:avLst>
              <a:gd name="adj" fmla="val 50000"/>
            </a:avLst>
          </a:prstGeom>
          <a:solidFill>
            <a:srgbClr val="007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gf3bb6fad3e_0_158"/>
          <p:cNvSpPr txBox="1">
            <a:spLocks noGrp="1"/>
          </p:cNvSpPr>
          <p:nvPr>
            <p:ph type="title"/>
          </p:nvPr>
        </p:nvSpPr>
        <p:spPr>
          <a:xfrm>
            <a:off x="499600" y="221900"/>
            <a:ext cx="923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ja-JP"/>
              <a:t>04.公的個人認証の実施</a:t>
            </a:r>
            <a:endParaRPr/>
          </a:p>
        </p:txBody>
      </p:sp>
      <p:sp>
        <p:nvSpPr>
          <p:cNvPr id="581" name="Google Shape;581;gf3bb6fad3e_0_158"/>
          <p:cNvSpPr/>
          <p:nvPr/>
        </p:nvSpPr>
        <p:spPr>
          <a:xfrm rot="5400000">
            <a:off x="7090800" y="3567800"/>
            <a:ext cx="328500" cy="204900"/>
          </a:xfrm>
          <a:prstGeom prst="triangle">
            <a:avLst>
              <a:gd name="adj" fmla="val 50000"/>
            </a:avLst>
          </a:prstGeom>
          <a:solidFill>
            <a:srgbClr val="007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2" name="Google Shape;582;gf3bb6fad3e_0_158"/>
          <p:cNvGrpSpPr/>
          <p:nvPr/>
        </p:nvGrpSpPr>
        <p:grpSpPr>
          <a:xfrm>
            <a:off x="3064227" y="1980348"/>
            <a:ext cx="1364493" cy="2880089"/>
            <a:chOff x="6652105" y="-122600"/>
            <a:chExt cx="3315900" cy="6999000"/>
          </a:xfrm>
        </p:grpSpPr>
        <p:sp>
          <p:nvSpPr>
            <p:cNvPr id="583" name="Google Shape;583;gf3bb6fad3e_0_158"/>
            <p:cNvSpPr/>
            <p:nvPr/>
          </p:nvSpPr>
          <p:spPr>
            <a:xfrm>
              <a:off x="6652105" y="-122600"/>
              <a:ext cx="3315900" cy="6999000"/>
            </a:xfrm>
            <a:prstGeom prst="roundRect">
              <a:avLst>
                <a:gd name="adj" fmla="val 13185"/>
              </a:avLst>
            </a:pr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84" name="Google Shape;584;gf3bb6fad3e_0_15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720355" y="-52100"/>
              <a:ext cx="3179400" cy="6858000"/>
            </a:xfrm>
            <a:prstGeom prst="roundRect">
              <a:avLst>
                <a:gd name="adj" fmla="val 11571"/>
              </a:avLst>
            </a:prstGeom>
            <a:noFill/>
            <a:ln>
              <a:noFill/>
            </a:ln>
          </p:spPr>
        </p:pic>
      </p:grpSp>
      <p:sp>
        <p:nvSpPr>
          <p:cNvPr id="585" name="Google Shape;585;gf3bb6fad3e_0_158"/>
          <p:cNvSpPr/>
          <p:nvPr/>
        </p:nvSpPr>
        <p:spPr>
          <a:xfrm>
            <a:off x="3741125" y="3627125"/>
            <a:ext cx="589800" cy="263400"/>
          </a:xfrm>
          <a:prstGeom prst="rect">
            <a:avLst/>
          </a:prstGeom>
          <a:noFill/>
          <a:ln w="28575" cap="flat" cmpd="sng">
            <a:solidFill>
              <a:srgbClr val="EE82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6" name="Google Shape;586;gf3bb6fad3e_0_158"/>
          <p:cNvGrpSpPr/>
          <p:nvPr/>
        </p:nvGrpSpPr>
        <p:grpSpPr>
          <a:xfrm>
            <a:off x="5079400" y="1122950"/>
            <a:ext cx="2097500" cy="5094600"/>
            <a:chOff x="342925" y="1122950"/>
            <a:chExt cx="2097500" cy="5094600"/>
          </a:xfrm>
        </p:grpSpPr>
        <p:sp>
          <p:nvSpPr>
            <p:cNvPr id="587" name="Google Shape;587;gf3bb6fad3e_0_158"/>
            <p:cNvSpPr/>
            <p:nvPr/>
          </p:nvSpPr>
          <p:spPr>
            <a:xfrm>
              <a:off x="352425" y="1122950"/>
              <a:ext cx="2088000" cy="5094600"/>
            </a:xfrm>
            <a:prstGeom prst="roundRect">
              <a:avLst>
                <a:gd name="adj" fmla="val 6635"/>
              </a:avLst>
            </a:prstGeom>
            <a:solidFill>
              <a:srgbClr val="E5F6FF"/>
            </a:solidFill>
            <a:ln>
              <a:noFill/>
            </a:ln>
          </p:spPr>
          <p:txBody>
            <a:bodyPr spcFirstLastPara="1" wrap="square" lIns="144000" tIns="3888000" rIns="14400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ja-JP" sz="1200" b="0" i="0" u="none" strike="noStrike" cap="none">
                  <a:solidFill>
                    <a:schemeClr val="dk2"/>
                  </a:solidFill>
                  <a:latin typeface="Meiryo"/>
                  <a:ea typeface="Meiryo"/>
                  <a:cs typeface="Meiryo"/>
                  <a:sym typeface="Meiryo"/>
                </a:rPr>
                <a:t>「正しく公的個人認証されました」と表示されます。</a:t>
              </a:r>
              <a:r>
                <a:rPr lang="ja-JP" sz="1200" b="1" i="0" u="none" strike="noStrike" cap="none">
                  <a:solidFill>
                    <a:srgbClr val="C00000"/>
                  </a:solidFill>
                  <a:highlight>
                    <a:schemeClr val="lt1"/>
                  </a:highlight>
                  <a:latin typeface="Meiryo"/>
                  <a:ea typeface="Meiryo"/>
                  <a:cs typeface="Meiryo"/>
                  <a:sym typeface="Meiryo"/>
                </a:rPr>
                <a:t>この時、「戻る」ボタンを押さないでください。</a:t>
              </a:r>
              <a:r>
                <a:rPr lang="ja-JP" sz="1200" b="0" i="0" u="none" strike="noStrike" cap="none">
                  <a:solidFill>
                    <a:schemeClr val="dk2"/>
                  </a:solidFill>
                  <a:latin typeface="Meiryo"/>
                  <a:ea typeface="Meiryo"/>
                  <a:cs typeface="Meiryo"/>
                  <a:sym typeface="Meiryo"/>
                </a:rPr>
                <a:t>PC画面を確認します。</a:t>
              </a:r>
              <a:endParaRPr sz="1200" b="0" i="0" u="none" strike="noStrike" cap="none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  <p:sp>
          <p:nvSpPr>
            <p:cNvPr id="588" name="Google Shape;588;gf3bb6fad3e_0_158"/>
            <p:cNvSpPr/>
            <p:nvPr/>
          </p:nvSpPr>
          <p:spPr>
            <a:xfrm>
              <a:off x="342925" y="1239463"/>
              <a:ext cx="2088000" cy="58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ja-JP" sz="4800" b="1" i="0" u="none" strike="noStrike" cap="none">
                  <a:solidFill>
                    <a:srgbClr val="007BBB"/>
                  </a:solidFill>
                  <a:latin typeface="Meiryo"/>
                  <a:ea typeface="Meiryo"/>
                  <a:cs typeface="Meiryo"/>
                  <a:sym typeface="Meiryo"/>
                </a:rPr>
                <a:t>⑯</a:t>
              </a:r>
              <a:endParaRPr sz="4800" b="1" i="0" u="none" strike="noStrike" cap="none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  <p:grpSp>
        <p:nvGrpSpPr>
          <p:cNvPr id="589" name="Google Shape;589;gf3bb6fad3e_0_158"/>
          <p:cNvGrpSpPr/>
          <p:nvPr/>
        </p:nvGrpSpPr>
        <p:grpSpPr>
          <a:xfrm>
            <a:off x="5445910" y="1988995"/>
            <a:ext cx="1364493" cy="2880088"/>
            <a:chOff x="6575905" y="-198800"/>
            <a:chExt cx="3315900" cy="6999000"/>
          </a:xfrm>
        </p:grpSpPr>
        <p:sp>
          <p:nvSpPr>
            <p:cNvPr id="590" name="Google Shape;590;gf3bb6fad3e_0_158"/>
            <p:cNvSpPr/>
            <p:nvPr/>
          </p:nvSpPr>
          <p:spPr>
            <a:xfrm>
              <a:off x="6575905" y="-198800"/>
              <a:ext cx="3315900" cy="6999000"/>
            </a:xfrm>
            <a:prstGeom prst="roundRect">
              <a:avLst>
                <a:gd name="adj" fmla="val 13185"/>
              </a:avLst>
            </a:pr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91" name="Google Shape;591;gf3bb6fad3e_0_15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644155" y="-128300"/>
              <a:ext cx="3179400" cy="6858000"/>
            </a:xfrm>
            <a:prstGeom prst="roundRect">
              <a:avLst>
                <a:gd name="adj" fmla="val 10999"/>
              </a:avLst>
            </a:prstGeom>
            <a:noFill/>
            <a:ln>
              <a:noFill/>
            </a:ln>
          </p:spPr>
        </p:pic>
      </p:grpSp>
      <p:sp>
        <p:nvSpPr>
          <p:cNvPr id="592" name="Google Shape;592;gf3bb6fad3e_0_158"/>
          <p:cNvSpPr/>
          <p:nvPr/>
        </p:nvSpPr>
        <p:spPr>
          <a:xfrm>
            <a:off x="355350" y="1122950"/>
            <a:ext cx="2088000" cy="5094600"/>
          </a:xfrm>
          <a:prstGeom prst="roundRect">
            <a:avLst>
              <a:gd name="adj" fmla="val 6635"/>
            </a:avLst>
          </a:prstGeom>
          <a:solidFill>
            <a:srgbClr val="E5F6FF"/>
          </a:solidFill>
          <a:ln>
            <a:noFill/>
          </a:ln>
        </p:spPr>
        <p:txBody>
          <a:bodyPr spcFirstLastPara="1" wrap="square" lIns="144000" tIns="3888000" rIns="14400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ja-JP" sz="1200" b="0" i="0" u="none" strike="noStrike" cap="none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正しく読み取りが完了すると「基本情報の確認」画面が表示されます。内容を確認し、「設定する」をタップします。</a:t>
            </a:r>
            <a:endParaRPr sz="1200" b="0" i="0" u="none" strike="noStrike" cap="none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93" name="Google Shape;593;gf3bb6fad3e_0_158"/>
          <p:cNvSpPr/>
          <p:nvPr/>
        </p:nvSpPr>
        <p:spPr>
          <a:xfrm>
            <a:off x="349500" y="1239463"/>
            <a:ext cx="20880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ja-JP" sz="4800" b="1" i="0" u="none" strike="noStrike" cap="none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rPr>
              <a:t>⑭</a:t>
            </a:r>
            <a:endParaRPr sz="4800" b="1" i="0" u="none" strike="noStrike" cap="none">
              <a:solidFill>
                <a:srgbClr val="007BBB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grpSp>
        <p:nvGrpSpPr>
          <p:cNvPr id="594" name="Google Shape;594;gf3bb6fad3e_0_158"/>
          <p:cNvGrpSpPr/>
          <p:nvPr/>
        </p:nvGrpSpPr>
        <p:grpSpPr>
          <a:xfrm>
            <a:off x="441084" y="1980250"/>
            <a:ext cx="1251422" cy="1400118"/>
            <a:chOff x="1835025" y="1980350"/>
            <a:chExt cx="1242600" cy="1390800"/>
          </a:xfrm>
        </p:grpSpPr>
        <p:sp>
          <p:nvSpPr>
            <p:cNvPr id="595" name="Google Shape;595;gf3bb6fad3e_0_158"/>
            <p:cNvSpPr/>
            <p:nvPr/>
          </p:nvSpPr>
          <p:spPr>
            <a:xfrm>
              <a:off x="1835025" y="1989000"/>
              <a:ext cx="1242600" cy="1944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96" name="Google Shape;596;gf3bb6fad3e_0_158"/>
            <p:cNvPicPr preferRelativeResize="0"/>
            <p:nvPr/>
          </p:nvPicPr>
          <p:blipFill rotWithShape="1">
            <a:blip r:embed="rId5">
              <a:alphaModFix/>
            </a:blip>
            <a:srcRect l="689" t="46155" r="699"/>
            <a:stretch/>
          </p:blipFill>
          <p:spPr>
            <a:xfrm>
              <a:off x="1835025" y="1980350"/>
              <a:ext cx="1242600" cy="1390800"/>
            </a:xfrm>
            <a:prstGeom prst="roundRect">
              <a:avLst>
                <a:gd name="adj" fmla="val 12356"/>
              </a:avLst>
            </a:prstGeom>
            <a:noFill/>
            <a:ln>
              <a:noFill/>
            </a:ln>
          </p:spPr>
        </p:pic>
      </p:grpSp>
      <p:grpSp>
        <p:nvGrpSpPr>
          <p:cNvPr id="597" name="Google Shape;597;gf3bb6fad3e_0_158"/>
          <p:cNvGrpSpPr/>
          <p:nvPr/>
        </p:nvGrpSpPr>
        <p:grpSpPr>
          <a:xfrm>
            <a:off x="1313392" y="2708946"/>
            <a:ext cx="1023233" cy="2160066"/>
            <a:chOff x="5437671" y="1989000"/>
            <a:chExt cx="1364493" cy="2880088"/>
          </a:xfrm>
        </p:grpSpPr>
        <p:grpSp>
          <p:nvGrpSpPr>
            <p:cNvPr id="598" name="Google Shape;598;gf3bb6fad3e_0_158"/>
            <p:cNvGrpSpPr/>
            <p:nvPr/>
          </p:nvGrpSpPr>
          <p:grpSpPr>
            <a:xfrm>
              <a:off x="5437671" y="1989000"/>
              <a:ext cx="1364493" cy="2880088"/>
              <a:chOff x="6556150" y="-256600"/>
              <a:chExt cx="3315900" cy="6999000"/>
            </a:xfrm>
          </p:grpSpPr>
          <p:sp>
            <p:nvSpPr>
              <p:cNvPr id="599" name="Google Shape;599;gf3bb6fad3e_0_158"/>
              <p:cNvSpPr/>
              <p:nvPr/>
            </p:nvSpPr>
            <p:spPr>
              <a:xfrm>
                <a:off x="6556150" y="-256600"/>
                <a:ext cx="3315900" cy="6999000"/>
              </a:xfrm>
              <a:prstGeom prst="roundRect">
                <a:avLst>
                  <a:gd name="adj" fmla="val 13185"/>
                </a:avLst>
              </a:prstGeom>
              <a:solidFill>
                <a:schemeClr val="dk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600" name="Google Shape;600;gf3bb6fad3e_0_158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6624398" y="-194050"/>
                <a:ext cx="3179400" cy="6858000"/>
              </a:xfrm>
              <a:prstGeom prst="roundRect">
                <a:avLst>
                  <a:gd name="adj" fmla="val 10219"/>
                </a:avLst>
              </a:prstGeom>
              <a:noFill/>
              <a:ln>
                <a:noFill/>
              </a:ln>
            </p:spPr>
          </p:pic>
        </p:grpSp>
        <p:sp>
          <p:nvSpPr>
            <p:cNvPr id="601" name="Google Shape;601;gf3bb6fad3e_0_158"/>
            <p:cNvSpPr/>
            <p:nvPr/>
          </p:nvSpPr>
          <p:spPr>
            <a:xfrm>
              <a:off x="6120325" y="4433075"/>
              <a:ext cx="629100" cy="263400"/>
            </a:xfrm>
            <a:prstGeom prst="rect">
              <a:avLst/>
            </a:prstGeom>
            <a:noFill/>
            <a:ln w="28575" cap="flat" cmpd="sng">
              <a:solidFill>
                <a:srgbClr val="EE827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2" name="Google Shape;602;gf3bb6fad3e_0_158"/>
          <p:cNvSpPr/>
          <p:nvPr/>
        </p:nvSpPr>
        <p:spPr>
          <a:xfrm rot="2700000">
            <a:off x="5890793" y="4327599"/>
            <a:ext cx="524815" cy="524815"/>
          </a:xfrm>
          <a:prstGeom prst="plus">
            <a:avLst>
              <a:gd name="adj" fmla="val 42593"/>
            </a:avLst>
          </a:prstGeom>
          <a:solidFill>
            <a:srgbClr val="EE82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gf3bb6fad3e_0_158"/>
          <p:cNvSpPr txBox="1"/>
          <p:nvPr/>
        </p:nvSpPr>
        <p:spPr>
          <a:xfrm>
            <a:off x="5707988" y="4067725"/>
            <a:ext cx="1131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ja-JP" sz="1200" b="1" i="0" u="none" strike="noStrike" cap="none">
                <a:solidFill>
                  <a:srgbClr val="EE827C"/>
                </a:solidFill>
                <a:latin typeface="Meiryo"/>
                <a:ea typeface="Meiryo"/>
                <a:cs typeface="Meiryo"/>
                <a:sym typeface="Meiryo"/>
              </a:rPr>
              <a:t>押さない！</a:t>
            </a:r>
            <a:endParaRPr sz="1200" b="1" i="0" u="none" strike="noStrike" cap="none">
              <a:solidFill>
                <a:srgbClr val="EE827C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04" name="Google Shape;604;gf3bb6fad3e_0_158"/>
          <p:cNvSpPr/>
          <p:nvPr/>
        </p:nvSpPr>
        <p:spPr>
          <a:xfrm>
            <a:off x="7485005" y="1122950"/>
            <a:ext cx="2088000" cy="5094600"/>
          </a:xfrm>
          <a:prstGeom prst="roundRect">
            <a:avLst>
              <a:gd name="adj" fmla="val 6635"/>
            </a:avLst>
          </a:prstGeom>
          <a:solidFill>
            <a:srgbClr val="E5F6FF"/>
          </a:solidFill>
          <a:ln>
            <a:noFill/>
          </a:ln>
        </p:spPr>
        <p:txBody>
          <a:bodyPr spcFirstLastPara="1" wrap="square" lIns="144000" tIns="3888000" rIns="14400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ja-JP" sz="1200" b="0" i="0" u="none" strike="noStrike" cap="none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PCで開いていた「電子申請システム」のページが切り替わり「送信完了」と表示されていることを確認します。手順は以上で終了です。</a:t>
            </a:r>
            <a:endParaRPr sz="1200" b="0" i="0" u="none" strike="noStrike" cap="none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05" name="Google Shape;605;gf3bb6fad3e_0_158"/>
          <p:cNvSpPr/>
          <p:nvPr/>
        </p:nvSpPr>
        <p:spPr>
          <a:xfrm>
            <a:off x="7475505" y="1239463"/>
            <a:ext cx="20880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ja-JP" sz="4800" b="1" i="0" u="none" strike="noStrike" cap="none">
                <a:solidFill>
                  <a:srgbClr val="007BBB"/>
                </a:solidFill>
                <a:latin typeface="Meiryo"/>
                <a:ea typeface="Meiryo"/>
                <a:cs typeface="Meiryo"/>
                <a:sym typeface="Meiryo"/>
              </a:rPr>
              <a:t>⑰</a:t>
            </a:r>
            <a:endParaRPr sz="4800" b="1" i="0" u="none" strike="noStrike" cap="none">
              <a:solidFill>
                <a:srgbClr val="007BBB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grpSp>
        <p:nvGrpSpPr>
          <p:cNvPr id="606" name="Google Shape;606;gf3bb6fad3e_0_158"/>
          <p:cNvGrpSpPr/>
          <p:nvPr/>
        </p:nvGrpSpPr>
        <p:grpSpPr>
          <a:xfrm>
            <a:off x="7935168" y="3805701"/>
            <a:ext cx="1163745" cy="872801"/>
            <a:chOff x="802588" y="3996201"/>
            <a:chExt cx="1163745" cy="872801"/>
          </a:xfrm>
        </p:grpSpPr>
        <p:pic>
          <p:nvPicPr>
            <p:cNvPr id="607" name="Google Shape;607;gf3bb6fad3e_0_15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02588" y="3996201"/>
              <a:ext cx="1163745" cy="8728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8" name="Google Shape;608;gf3bb6fad3e_0_158"/>
            <p:cNvSpPr/>
            <p:nvPr/>
          </p:nvSpPr>
          <p:spPr>
            <a:xfrm>
              <a:off x="920050" y="4170500"/>
              <a:ext cx="928800" cy="524700"/>
            </a:xfrm>
            <a:prstGeom prst="rect">
              <a:avLst/>
            </a:prstGeom>
            <a:solidFill>
              <a:srgbClr val="007BBB">
                <a:alpha val="5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gf3bb6fad3e_0_158"/>
            <p:cNvSpPr txBox="1"/>
            <p:nvPr/>
          </p:nvSpPr>
          <p:spPr>
            <a:xfrm>
              <a:off x="1151125" y="4245425"/>
              <a:ext cx="471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ja-JP" sz="1400" b="0" i="0" u="none" strike="noStrike" cap="none">
                  <a:solidFill>
                    <a:srgbClr val="000000"/>
                  </a:solidFill>
                  <a:latin typeface="Meiryo"/>
                  <a:ea typeface="Meiryo"/>
                  <a:cs typeface="Meiryo"/>
                  <a:sym typeface="Meiryo"/>
                </a:rPr>
                <a:t>PC</a:t>
              </a:r>
              <a:endParaRPr sz="1400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  <p:pic>
        <p:nvPicPr>
          <p:cNvPr id="610" name="Google Shape;610;gf3bb6fad3e_0_158"/>
          <p:cNvPicPr preferRelativeResize="0"/>
          <p:nvPr/>
        </p:nvPicPr>
        <p:blipFill rotWithShape="1">
          <a:blip r:embed="rId8">
            <a:alphaModFix/>
          </a:blip>
          <a:srcRect l="26440" t="17054" r="29073" b="38592"/>
          <a:stretch/>
        </p:blipFill>
        <p:spPr>
          <a:xfrm>
            <a:off x="7619505" y="2514900"/>
            <a:ext cx="1799998" cy="1186763"/>
          </a:xfrm>
          <a:prstGeom prst="rect">
            <a:avLst/>
          </a:prstGeom>
          <a:noFill/>
          <a:ln w="9525" cap="flat" cmpd="sng">
            <a:solidFill>
              <a:srgbClr val="007BBB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11" name="Google Shape;611;gf3bb6fad3e_0_158"/>
          <p:cNvSpPr/>
          <p:nvPr/>
        </p:nvSpPr>
        <p:spPr>
          <a:xfrm>
            <a:off x="7808880" y="2892350"/>
            <a:ext cx="396000" cy="165000"/>
          </a:xfrm>
          <a:prstGeom prst="rect">
            <a:avLst/>
          </a:prstGeom>
          <a:noFill/>
          <a:ln w="28575" cap="flat" cmpd="sng">
            <a:solidFill>
              <a:srgbClr val="EE82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ブルー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8A51D2D9D642048B6902CAD8CD0D9B9" ma:contentTypeVersion="14" ma:contentTypeDescription="新しいドキュメントを作成します。" ma:contentTypeScope="" ma:versionID="4d3182a46294da8a92990169ed73f3ad">
  <xsd:schema xmlns:xsd="http://www.w3.org/2001/XMLSchema" xmlns:xs="http://www.w3.org/2001/XMLSchema" xmlns:p="http://schemas.microsoft.com/office/2006/metadata/properties" xmlns:ns2="eeb6dc6d-6d8f-4ded-bbb3-0bad6ad4a6c0" xmlns:ns3="ad89acea-c789-45a9-8e9c-c09045ce3e5d" targetNamespace="http://schemas.microsoft.com/office/2006/metadata/properties" ma:root="true" ma:fieldsID="5ba974c4297a1b153004ff028f174c87" ns2:_="" ns3:_="">
    <xsd:import namespace="eeb6dc6d-6d8f-4ded-bbb3-0bad6ad4a6c0"/>
    <xsd:import namespace="ad89acea-c789-45a9-8e9c-c09045ce3e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_x8aac__x660e__x6b04_" minOccurs="0"/>
                <xsd:element ref="ns2:_x7d44__x7e54_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b6dc6d-6d8f-4ded-bbb3-0bad6ad4a6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画像タグ" ma:readOnly="false" ma:fieldId="{5cf76f15-5ced-4ddc-b409-7134ff3c332f}" ma:taxonomyMulti="true" ma:sspId="3959c720-f9d9-4eba-b64c-74427fd13a9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_x8aac__x660e__x6b04_" ma:index="19" nillable="true" ma:displayName="説明欄" ma:format="Dropdown" ma:internalName="_x8aac__x660e__x6b04_">
      <xsd:simpleType>
        <xsd:restriction base="dms:Note">
          <xsd:maxLength value="255"/>
        </xsd:restriction>
      </xsd:simpleType>
    </xsd:element>
    <xsd:element name="_x7d44__x7e54_" ma:index="20" nillable="true" ma:displayName="組織" ma:format="Dropdown" ma:internalName="_x7d44__x7e54_">
      <xsd:simpleType>
        <xsd:restriction base="dms:Text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89acea-c789-45a9-8e9c-c09045ce3e5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4a5b84d-23fc-46b7-a7b9-96066b655a71}" ma:internalName="TaxCatchAll" ma:showField="CatchAllData" ma:web="ad89acea-c789-45a9-8e9c-c09045ce3e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d89acea-c789-45a9-8e9c-c09045ce3e5d" xsi:nil="true"/>
    <_x8aac__x660e__x6b04_ xmlns="eeb6dc6d-6d8f-4ded-bbb3-0bad6ad4a6c0" xsi:nil="true"/>
    <lcf76f155ced4ddcb4097134ff3c332f xmlns="eeb6dc6d-6d8f-4ded-bbb3-0bad6ad4a6c0">
      <Terms xmlns="http://schemas.microsoft.com/office/infopath/2007/PartnerControls"/>
    </lcf76f155ced4ddcb4097134ff3c332f>
    <_x7d44__x7e54_ xmlns="eeb6dc6d-6d8f-4ded-bbb3-0bad6ad4a6c0" xsi:nil="true"/>
  </documentManagement>
</p:properties>
</file>

<file path=customXml/itemProps1.xml><?xml version="1.0" encoding="utf-8"?>
<ds:datastoreItem xmlns:ds="http://schemas.openxmlformats.org/officeDocument/2006/customXml" ds:itemID="{00684741-C044-43B3-9A79-B552AA4C809B}"/>
</file>

<file path=customXml/itemProps2.xml><?xml version="1.0" encoding="utf-8"?>
<ds:datastoreItem xmlns:ds="http://schemas.openxmlformats.org/officeDocument/2006/customXml" ds:itemID="{02F9822F-9B31-49AB-AD92-379BBB48F4F6}"/>
</file>

<file path=customXml/itemProps3.xml><?xml version="1.0" encoding="utf-8"?>
<ds:datastoreItem xmlns:ds="http://schemas.openxmlformats.org/officeDocument/2006/customXml" ds:itemID="{FE7F8A16-A114-4176-876A-4577A6DA3191}"/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926</Words>
  <Application>Microsoft Office PowerPoint</Application>
  <PresentationFormat>A4 210 x 297 mm</PresentationFormat>
  <Paragraphs>97</Paragraphs>
  <Slides>8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4" baseType="lpstr">
      <vt:lpstr>Meiryo UI</vt:lpstr>
      <vt:lpstr>メイリオ</vt:lpstr>
      <vt:lpstr>メイリオ</vt:lpstr>
      <vt:lpstr>Arial</vt:lpstr>
      <vt:lpstr>Calibri</vt:lpstr>
      <vt:lpstr>ブルー</vt:lpstr>
      <vt:lpstr>練馬区オンライン申請操作手順</vt:lpstr>
      <vt:lpstr>事前準備</vt:lpstr>
      <vt:lpstr>システムご利用の流れ</vt:lpstr>
      <vt:lpstr>01.電子申請システム(LoGoフォーム)へアクセス</vt:lpstr>
      <vt:lpstr>02.「xIDのアプリ」を利用して本人確認(xID認証)を実施</vt:lpstr>
      <vt:lpstr>03.入力フォームへ申請内容を入力して送信</vt:lpstr>
      <vt:lpstr>04.公的個人認証の実施</vt:lpstr>
      <vt:lpstr>04.公的個人認証の実施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●●市 オンライン申請操作手順</dc:title>
  <dc:creator>603</dc:creator>
  <cp:lastModifiedBy>坂梨　豊</cp:lastModifiedBy>
  <cp:revision>20</cp:revision>
  <dcterms:created xsi:type="dcterms:W3CDTF">2021-03-11T10:34:30Z</dcterms:created>
  <dcterms:modified xsi:type="dcterms:W3CDTF">2023-11-09T00:19:56Z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0x01010008A51D2D9D642048B6902CAD8CD0D9B9</vt:lpwstr>
  </property>
</Properties>
</file>