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</p:sldIdLst>
  <p:sldSz cx="9144000" cy="6858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178" autoAdjust="0"/>
  </p:normalViewPr>
  <p:slideViewPr>
    <p:cSldViewPr snapToGrid="0">
      <p:cViewPr varScale="1">
        <p:scale>
          <a:sx n="69" d="100"/>
          <a:sy n="69" d="100"/>
        </p:scale>
        <p:origin x="141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3F190B-D9F3-44B1-A502-F8ABB897F790}" type="datetimeFigureOut">
              <a:rPr kumimoji="1" lang="ja-JP" altLang="en-US" smtClean="0"/>
              <a:t>2024/9/25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94C820-8FCB-4C7B-B08D-D1ECF91E6B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62227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3F190B-D9F3-44B1-A502-F8ABB897F790}" type="datetimeFigureOut">
              <a:rPr kumimoji="1" lang="ja-JP" altLang="en-US" smtClean="0"/>
              <a:t>2024/9/25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94C820-8FCB-4C7B-B08D-D1ECF91E6B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26437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3F190B-D9F3-44B1-A502-F8ABB897F790}" type="datetimeFigureOut">
              <a:rPr kumimoji="1" lang="ja-JP" altLang="en-US" smtClean="0"/>
              <a:t>2024/9/25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94C820-8FCB-4C7B-B08D-D1ECF91E6B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570063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3F190B-D9F3-44B1-A502-F8ABB897F790}" type="datetimeFigureOut">
              <a:rPr kumimoji="1" lang="ja-JP" altLang="en-US" smtClean="0"/>
              <a:t>2024/9/25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94C820-8FCB-4C7B-B08D-D1ECF91E6B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41866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3F190B-D9F3-44B1-A502-F8ABB897F790}" type="datetimeFigureOut">
              <a:rPr kumimoji="1" lang="ja-JP" altLang="en-US" smtClean="0"/>
              <a:t>2024/9/25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94C820-8FCB-4C7B-B08D-D1ECF91E6B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359269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3F190B-D9F3-44B1-A502-F8ABB897F790}" type="datetimeFigureOut">
              <a:rPr kumimoji="1" lang="ja-JP" altLang="en-US" smtClean="0"/>
              <a:t>2024/9/25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94C820-8FCB-4C7B-B08D-D1ECF91E6B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100456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3F190B-D9F3-44B1-A502-F8ABB897F790}" type="datetimeFigureOut">
              <a:rPr kumimoji="1" lang="ja-JP" altLang="en-US" smtClean="0"/>
              <a:t>2024/9/25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94C820-8FCB-4C7B-B08D-D1ECF91E6B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89497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3F190B-D9F3-44B1-A502-F8ABB897F790}" type="datetimeFigureOut">
              <a:rPr kumimoji="1" lang="ja-JP" altLang="en-US" smtClean="0"/>
              <a:t>2024/9/25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94C820-8FCB-4C7B-B08D-D1ECF91E6B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263041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3F190B-D9F3-44B1-A502-F8ABB897F790}" type="datetimeFigureOut">
              <a:rPr kumimoji="1" lang="ja-JP" altLang="en-US" smtClean="0"/>
              <a:t>2024/9/25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94C820-8FCB-4C7B-B08D-D1ECF91E6B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402567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3F190B-D9F3-44B1-A502-F8ABB897F790}" type="datetimeFigureOut">
              <a:rPr kumimoji="1" lang="ja-JP" altLang="en-US" smtClean="0"/>
              <a:t>2024/9/25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94C820-8FCB-4C7B-B08D-D1ECF91E6B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122348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3F190B-D9F3-44B1-A502-F8ABB897F790}" type="datetimeFigureOut">
              <a:rPr kumimoji="1" lang="ja-JP" altLang="en-US" smtClean="0"/>
              <a:t>2024/9/25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94C820-8FCB-4C7B-B08D-D1ECF91E6B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15700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3F190B-D9F3-44B1-A502-F8ABB897F790}" type="datetimeFigureOut">
              <a:rPr kumimoji="1" lang="ja-JP" altLang="en-US" smtClean="0"/>
              <a:t>2024/9/25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94C820-8FCB-4C7B-B08D-D1ECF91E6B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811912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1917625" y="94880"/>
            <a:ext cx="509382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アンケート結果抜粋　</a:t>
            </a:r>
            <a:r>
              <a:rPr lang="en-US" altLang="ja-JP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グラフ以外は回答の上位５項目を記載</a:t>
            </a: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8448675" y="36199"/>
            <a:ext cx="642064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1200" dirty="0" smtClean="0"/>
              <a:t>資料１</a:t>
            </a:r>
            <a:endParaRPr kumimoji="1" lang="ja-JP" altLang="en-US" sz="1200" dirty="0"/>
          </a:p>
        </p:txBody>
      </p:sp>
      <p:sp>
        <p:nvSpPr>
          <p:cNvPr id="5" name="正方形/長方形 4"/>
          <p:cNvSpPr/>
          <p:nvPr/>
        </p:nvSpPr>
        <p:spPr>
          <a:xfrm>
            <a:off x="146888" y="371879"/>
            <a:ext cx="8922420" cy="640039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>
              <a:spcAft>
                <a:spcPts val="0"/>
              </a:spcAft>
            </a:pPr>
            <a:r>
              <a:rPr lang="en-US" sz="1050" kern="100" dirty="0">
                <a:effectLst/>
                <a:ea typeface="游明朝" panose="02020400000000000000" pitchFamily="18" charset="-128"/>
                <a:cs typeface="Times New Roman" panose="02020603050405020304" pitchFamily="18" charset="0"/>
              </a:rPr>
              <a:t> </a:t>
            </a:r>
            <a:endParaRPr lang="ja-JP" sz="1050" kern="100" dirty="0">
              <a:effectLst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en-US" sz="1050" kern="100" dirty="0">
                <a:effectLst/>
                <a:ea typeface="游明朝" panose="02020400000000000000" pitchFamily="18" charset="-128"/>
                <a:cs typeface="Times New Roman" panose="02020603050405020304" pitchFamily="18" charset="0"/>
              </a:rPr>
              <a:t> </a:t>
            </a:r>
            <a:endParaRPr lang="ja-JP" sz="1050" kern="100" dirty="0">
              <a:effectLst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en-US" sz="1050" kern="100" dirty="0">
                <a:effectLst/>
                <a:ea typeface="游明朝" panose="02020400000000000000" pitchFamily="18" charset="-128"/>
                <a:cs typeface="Times New Roman" panose="02020603050405020304" pitchFamily="18" charset="0"/>
              </a:rPr>
              <a:t> </a:t>
            </a:r>
            <a:endParaRPr lang="ja-JP" sz="1050" kern="100" dirty="0">
              <a:effectLst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US" sz="1200" dirty="0">
                <a:solidFill>
                  <a:srgbClr val="0070C0"/>
                </a:solidFill>
                <a:effectLst/>
                <a:ea typeface="ＭＳ Ｐゴシック" panose="020B0600070205080204" pitchFamily="50" charset="-128"/>
                <a:cs typeface="ＭＳ Ｐゴシック" panose="020B0600070205080204" pitchFamily="50" charset="-128"/>
              </a:rPr>
              <a:t> </a:t>
            </a:r>
            <a:endParaRPr lang="ja-JP" sz="1200" dirty="0">
              <a:effectLst/>
              <a:latin typeface="ＭＳ Ｐゴシック" panose="020B0600070205080204" pitchFamily="50" charset="-128"/>
              <a:ea typeface="ＭＳ Ｐゴシック" panose="020B0600070205080204" pitchFamily="50" charset="-128"/>
              <a:cs typeface="ＭＳ Ｐゴシック" panose="020B0600070205080204" pitchFamily="50" charset="-128"/>
            </a:endParaRPr>
          </a:p>
          <a:p>
            <a:pPr algn="ctr">
              <a:spcAft>
                <a:spcPts val="0"/>
              </a:spcAft>
            </a:pPr>
            <a:r>
              <a:rPr lang="en-US" sz="1050" kern="100" dirty="0">
                <a:effectLst/>
                <a:ea typeface="游明朝" panose="02020400000000000000" pitchFamily="18" charset="-128"/>
                <a:cs typeface="Times New Roman" panose="02020603050405020304" pitchFamily="18" charset="0"/>
              </a:rPr>
              <a:t> </a:t>
            </a:r>
            <a:endParaRPr lang="ja-JP" sz="1050" kern="100" dirty="0">
              <a:effectLst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6" name="テキスト ボックス 4"/>
          <p:cNvSpPr txBox="1"/>
          <p:nvPr/>
        </p:nvSpPr>
        <p:spPr>
          <a:xfrm>
            <a:off x="1195070" y="-947737"/>
            <a:ext cx="3097530" cy="51816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ja-JP" sz="1100" kern="1200">
                <a:solidFill>
                  <a:srgbClr val="0070C0"/>
                </a:solidFill>
                <a:effectLst/>
                <a:latin typeface="ＭＳ Ｐゴシック" panose="020B0600070205080204" pitchFamily="50" charset="-128"/>
                <a:ea typeface="游明朝" panose="02020400000000000000" pitchFamily="18" charset="-128"/>
                <a:cs typeface="Times New Roman" panose="02020603050405020304" pitchFamily="18" charset="0"/>
              </a:rPr>
              <a:t>【児童生徒】</a:t>
            </a:r>
            <a:r>
              <a:rPr lang="en-US" sz="800" kern="1200">
                <a:solidFill>
                  <a:srgbClr val="0070C0"/>
                </a:solidFill>
                <a:effectLst/>
                <a:latin typeface="游明朝" panose="02020400000000000000" pitchFamily="18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1811</a:t>
            </a:r>
            <a:r>
              <a:rPr lang="ja-JP" sz="800" kern="1200">
                <a:solidFill>
                  <a:srgbClr val="0070C0"/>
                </a:solidFill>
                <a:effectLst/>
                <a:latin typeface="ＭＳ Ｐゴシック" panose="020B0600070205080204" pitchFamily="50" charset="-128"/>
                <a:ea typeface="游明朝" panose="02020400000000000000" pitchFamily="18" charset="-128"/>
                <a:cs typeface="Times New Roman" panose="02020603050405020304" pitchFamily="18" charset="0"/>
              </a:rPr>
              <a:t>人</a:t>
            </a:r>
            <a:r>
              <a:rPr lang="en-US" sz="800" kern="1200">
                <a:solidFill>
                  <a:srgbClr val="0070C0"/>
                </a:solidFill>
                <a:effectLst/>
                <a:latin typeface="ＭＳ Ｐゴシック" panose="020B0600070205080204" pitchFamily="50" charset="-128"/>
                <a:ea typeface="游明朝" panose="02020400000000000000" pitchFamily="18" charset="-128"/>
                <a:cs typeface="Times New Roman" panose="02020603050405020304" pitchFamily="18" charset="0"/>
              </a:rPr>
              <a:t>/2220</a:t>
            </a:r>
            <a:r>
              <a:rPr lang="ja-JP" sz="800" kern="1200">
                <a:solidFill>
                  <a:srgbClr val="0070C0"/>
                </a:solidFill>
                <a:effectLst/>
                <a:latin typeface="ＭＳ Ｐゴシック" panose="020B0600070205080204" pitchFamily="50" charset="-128"/>
                <a:ea typeface="游明朝" panose="02020400000000000000" pitchFamily="18" charset="-128"/>
                <a:cs typeface="Times New Roman" panose="02020603050405020304" pitchFamily="18" charset="0"/>
              </a:rPr>
              <a:t>人</a:t>
            </a:r>
            <a:r>
              <a:rPr lang="en-US" sz="800" kern="1200">
                <a:solidFill>
                  <a:srgbClr val="0070C0"/>
                </a:solidFill>
                <a:effectLst/>
                <a:latin typeface="ＭＳ Ｐゴシック" panose="020B0600070205080204" pitchFamily="50" charset="-128"/>
                <a:ea typeface="游明朝" panose="02020400000000000000" pitchFamily="18" charset="-128"/>
                <a:cs typeface="Times New Roman" panose="02020603050405020304" pitchFamily="18" charset="0"/>
              </a:rPr>
              <a:t>(82%)</a:t>
            </a:r>
            <a:endParaRPr lang="ja-JP" sz="1200">
              <a:effectLst/>
              <a:latin typeface="ＭＳ Ｐゴシック" panose="020B0600070205080204" pitchFamily="50" charset="-128"/>
              <a:ea typeface="ＭＳ Ｐゴシック" panose="020B0600070205080204" pitchFamily="50" charset="-128"/>
              <a:cs typeface="ＭＳ Ｐゴシック" panose="020B0600070205080204" pitchFamily="50" charset="-128"/>
            </a:endParaRPr>
          </a:p>
        </p:txBody>
      </p:sp>
      <p:sp>
        <p:nvSpPr>
          <p:cNvPr id="7" name="テキスト ボックス 11"/>
          <p:cNvSpPr txBox="1"/>
          <p:nvPr/>
        </p:nvSpPr>
        <p:spPr>
          <a:xfrm>
            <a:off x="231963" y="3213807"/>
            <a:ext cx="2257425" cy="99324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ja-JP" sz="900" kern="1200" dirty="0">
                <a:solidFill>
                  <a:srgbClr val="000000"/>
                </a:solidFill>
                <a:effectLst/>
                <a:latin typeface="ＭＳ Ｐゴシック" panose="020B0600070205080204" pitchFamily="50" charset="-128"/>
                <a:ea typeface="游明朝" panose="02020400000000000000" pitchFamily="18" charset="-128"/>
                <a:cs typeface="Times New Roman" panose="02020603050405020304" pitchFamily="18" charset="0"/>
              </a:rPr>
              <a:t>問　学校で困っていることは何ですか</a:t>
            </a:r>
            <a:endParaRPr lang="ja-JP" sz="1200" dirty="0">
              <a:effectLst/>
              <a:latin typeface="ＭＳ Ｐゴシック" panose="020B0600070205080204" pitchFamily="50" charset="-128"/>
              <a:ea typeface="ＭＳ Ｐゴシック" panose="020B0600070205080204" pitchFamily="50" charset="-128"/>
              <a:cs typeface="ＭＳ Ｐゴシック" panose="020B0600070205080204" pitchFamily="50" charset="-128"/>
            </a:endParaRPr>
          </a:p>
          <a:p>
            <a:pPr>
              <a:spcAft>
                <a:spcPts val="0"/>
              </a:spcAft>
            </a:pPr>
            <a:r>
              <a:rPr lang="ja-JP" sz="900" kern="1200" dirty="0">
                <a:solidFill>
                  <a:srgbClr val="000000"/>
                </a:solidFill>
                <a:effectLst/>
                <a:latin typeface="ＭＳ Ｐゴシック" panose="020B0600070205080204" pitchFamily="50" charset="-128"/>
                <a:ea typeface="游明朝" panose="02020400000000000000" pitchFamily="18" charset="-128"/>
                <a:cs typeface="Times New Roman" panose="02020603050405020304" pitchFamily="18" charset="0"/>
              </a:rPr>
              <a:t>　　（複数回答）</a:t>
            </a:r>
            <a:endParaRPr lang="ja-JP" sz="1200" dirty="0">
              <a:effectLst/>
              <a:latin typeface="ＭＳ Ｐゴシック" panose="020B0600070205080204" pitchFamily="50" charset="-128"/>
              <a:ea typeface="ＭＳ Ｐゴシック" panose="020B0600070205080204" pitchFamily="50" charset="-128"/>
              <a:cs typeface="ＭＳ Ｐゴシック" panose="020B0600070205080204" pitchFamily="50" charset="-128"/>
            </a:endParaRPr>
          </a:p>
          <a:p>
            <a:pPr>
              <a:spcAft>
                <a:spcPts val="0"/>
              </a:spcAft>
            </a:pPr>
            <a:r>
              <a:rPr lang="ja-JP" sz="800" kern="1200" dirty="0">
                <a:solidFill>
                  <a:srgbClr val="000000"/>
                </a:solidFill>
                <a:effectLst/>
                <a:latin typeface="ＭＳ Ｐゴシック" panose="020B0600070205080204" pitchFamily="50" charset="-128"/>
                <a:ea typeface="游明朝" panose="02020400000000000000" pitchFamily="18" charset="-128"/>
                <a:cs typeface="Times New Roman" panose="02020603050405020304" pitchFamily="18" charset="0"/>
              </a:rPr>
              <a:t>１　特にない　　　　　　　　</a:t>
            </a:r>
            <a:r>
              <a:rPr lang="en-US" sz="800" kern="1200" dirty="0">
                <a:solidFill>
                  <a:srgbClr val="000000"/>
                </a:solidFill>
                <a:effectLst/>
                <a:latin typeface="ＭＳ Ｐゴシック" panose="020B0600070205080204" pitchFamily="50" charset="-128"/>
                <a:ea typeface="游明朝" panose="02020400000000000000" pitchFamily="18" charset="-128"/>
                <a:cs typeface="Times New Roman" panose="02020603050405020304" pitchFamily="18" charset="0"/>
              </a:rPr>
              <a:t>28.9</a:t>
            </a:r>
            <a:r>
              <a:rPr lang="ja-JP" sz="800" kern="1200" dirty="0">
                <a:solidFill>
                  <a:srgbClr val="000000"/>
                </a:solidFill>
                <a:effectLst/>
                <a:latin typeface="ＭＳ Ｐゴシック" panose="020B0600070205080204" pitchFamily="50" charset="-128"/>
                <a:ea typeface="游明朝" panose="02020400000000000000" pitchFamily="18" charset="-128"/>
                <a:cs typeface="Times New Roman" panose="02020603050405020304" pitchFamily="18" charset="0"/>
              </a:rPr>
              <a:t>％</a:t>
            </a:r>
            <a:endParaRPr lang="ja-JP" sz="1200" dirty="0">
              <a:effectLst/>
              <a:latin typeface="ＭＳ Ｐゴシック" panose="020B0600070205080204" pitchFamily="50" charset="-128"/>
              <a:ea typeface="ＭＳ Ｐゴシック" panose="020B0600070205080204" pitchFamily="50" charset="-128"/>
              <a:cs typeface="ＭＳ Ｐゴシック" panose="020B0600070205080204" pitchFamily="50" charset="-128"/>
            </a:endParaRPr>
          </a:p>
          <a:p>
            <a:pPr>
              <a:spcAft>
                <a:spcPts val="0"/>
              </a:spcAft>
            </a:pPr>
            <a:r>
              <a:rPr lang="ja-JP" sz="800" kern="1200" dirty="0">
                <a:solidFill>
                  <a:srgbClr val="000000"/>
                </a:solidFill>
                <a:effectLst/>
                <a:latin typeface="ＭＳ Ｐゴシック" panose="020B0600070205080204" pitchFamily="50" charset="-128"/>
                <a:ea typeface="游明朝" panose="02020400000000000000" pitchFamily="18" charset="-128"/>
                <a:cs typeface="Times New Roman" panose="02020603050405020304" pitchFamily="18" charset="0"/>
              </a:rPr>
              <a:t>２　教室がうるさい　　　　　</a:t>
            </a:r>
            <a:r>
              <a:rPr lang="en-US" sz="800" kern="1200" dirty="0">
                <a:solidFill>
                  <a:srgbClr val="000000"/>
                </a:solidFill>
                <a:effectLst/>
                <a:latin typeface="ＭＳ Ｐゴシック" panose="020B0600070205080204" pitchFamily="50" charset="-128"/>
                <a:ea typeface="游明朝" panose="02020400000000000000" pitchFamily="18" charset="-128"/>
                <a:cs typeface="Times New Roman" panose="02020603050405020304" pitchFamily="18" charset="0"/>
              </a:rPr>
              <a:t>27.9</a:t>
            </a:r>
            <a:r>
              <a:rPr lang="ja-JP" sz="800" kern="1200" dirty="0">
                <a:solidFill>
                  <a:srgbClr val="000000"/>
                </a:solidFill>
                <a:effectLst/>
                <a:latin typeface="ＭＳ Ｐゴシック" panose="020B0600070205080204" pitchFamily="50" charset="-128"/>
                <a:ea typeface="游明朝" panose="02020400000000000000" pitchFamily="18" charset="-128"/>
                <a:cs typeface="Times New Roman" panose="02020603050405020304" pitchFamily="18" charset="0"/>
              </a:rPr>
              <a:t>％</a:t>
            </a:r>
            <a:endParaRPr lang="ja-JP" sz="1200" dirty="0">
              <a:effectLst/>
              <a:latin typeface="ＭＳ Ｐゴシック" panose="020B0600070205080204" pitchFamily="50" charset="-128"/>
              <a:ea typeface="ＭＳ Ｐゴシック" panose="020B0600070205080204" pitchFamily="50" charset="-128"/>
              <a:cs typeface="ＭＳ Ｐゴシック" panose="020B0600070205080204" pitchFamily="50" charset="-128"/>
            </a:endParaRPr>
          </a:p>
          <a:p>
            <a:pPr>
              <a:spcAft>
                <a:spcPts val="0"/>
              </a:spcAft>
            </a:pPr>
            <a:r>
              <a:rPr lang="ja-JP" sz="800" kern="1200" dirty="0">
                <a:solidFill>
                  <a:srgbClr val="000000"/>
                </a:solidFill>
                <a:effectLst/>
                <a:latin typeface="ＭＳ Ｐゴシック" panose="020B0600070205080204" pitchFamily="50" charset="-128"/>
                <a:ea typeface="游明朝" panose="02020400000000000000" pitchFamily="18" charset="-128"/>
                <a:cs typeface="Times New Roman" panose="02020603050405020304" pitchFamily="18" charset="0"/>
              </a:rPr>
              <a:t>３　いやな友だちがいる　　　</a:t>
            </a:r>
            <a:r>
              <a:rPr lang="en-US" sz="800" kern="1200" dirty="0">
                <a:solidFill>
                  <a:srgbClr val="000000"/>
                </a:solidFill>
                <a:effectLst/>
                <a:latin typeface="ＭＳ Ｐゴシック" panose="020B0600070205080204" pitchFamily="50" charset="-128"/>
                <a:ea typeface="游明朝" panose="02020400000000000000" pitchFamily="18" charset="-128"/>
                <a:cs typeface="Times New Roman" panose="02020603050405020304" pitchFamily="18" charset="0"/>
              </a:rPr>
              <a:t>25.2</a:t>
            </a:r>
            <a:r>
              <a:rPr lang="ja-JP" sz="800" kern="1200" dirty="0">
                <a:solidFill>
                  <a:srgbClr val="000000"/>
                </a:solidFill>
                <a:effectLst/>
                <a:latin typeface="ＭＳ Ｐゴシック" panose="020B0600070205080204" pitchFamily="50" charset="-128"/>
                <a:ea typeface="游明朝" panose="02020400000000000000" pitchFamily="18" charset="-128"/>
                <a:cs typeface="Times New Roman" panose="02020603050405020304" pitchFamily="18" charset="0"/>
              </a:rPr>
              <a:t>％</a:t>
            </a:r>
            <a:endParaRPr lang="ja-JP" sz="1200" dirty="0">
              <a:effectLst/>
              <a:latin typeface="ＭＳ Ｐゴシック" panose="020B0600070205080204" pitchFamily="50" charset="-128"/>
              <a:ea typeface="ＭＳ Ｐゴシック" panose="020B0600070205080204" pitchFamily="50" charset="-128"/>
              <a:cs typeface="ＭＳ Ｐゴシック" panose="020B0600070205080204" pitchFamily="50" charset="-128"/>
            </a:endParaRPr>
          </a:p>
          <a:p>
            <a:pPr>
              <a:spcAft>
                <a:spcPts val="0"/>
              </a:spcAft>
            </a:pPr>
            <a:r>
              <a:rPr lang="ja-JP" sz="800" kern="1200" dirty="0">
                <a:solidFill>
                  <a:srgbClr val="000000"/>
                </a:solidFill>
                <a:effectLst/>
                <a:latin typeface="ＭＳ Ｐゴシック" panose="020B0600070205080204" pitchFamily="50" charset="-128"/>
                <a:ea typeface="游明朝" panose="02020400000000000000" pitchFamily="18" charset="-128"/>
                <a:cs typeface="Times New Roman" panose="02020603050405020304" pitchFamily="18" charset="0"/>
              </a:rPr>
              <a:t>４　教室が暑い／寒い　　　　</a:t>
            </a:r>
            <a:r>
              <a:rPr lang="en-US" sz="800" kern="1200" dirty="0">
                <a:solidFill>
                  <a:srgbClr val="000000"/>
                </a:solidFill>
                <a:effectLst/>
                <a:latin typeface="ＭＳ Ｐゴシック" panose="020B0600070205080204" pitchFamily="50" charset="-128"/>
                <a:ea typeface="游明朝" panose="02020400000000000000" pitchFamily="18" charset="-128"/>
                <a:cs typeface="Times New Roman" panose="02020603050405020304" pitchFamily="18" charset="0"/>
              </a:rPr>
              <a:t>24.4</a:t>
            </a:r>
            <a:r>
              <a:rPr lang="ja-JP" sz="800" kern="1200" dirty="0">
                <a:solidFill>
                  <a:srgbClr val="000000"/>
                </a:solidFill>
                <a:effectLst/>
                <a:latin typeface="ＭＳ Ｐゴシック" panose="020B0600070205080204" pitchFamily="50" charset="-128"/>
                <a:ea typeface="游明朝" panose="02020400000000000000" pitchFamily="18" charset="-128"/>
                <a:cs typeface="Times New Roman" panose="02020603050405020304" pitchFamily="18" charset="0"/>
              </a:rPr>
              <a:t>％</a:t>
            </a:r>
            <a:endParaRPr lang="ja-JP" sz="1200" dirty="0">
              <a:effectLst/>
              <a:latin typeface="ＭＳ Ｐゴシック" panose="020B0600070205080204" pitchFamily="50" charset="-128"/>
              <a:ea typeface="ＭＳ Ｐゴシック" panose="020B0600070205080204" pitchFamily="50" charset="-128"/>
              <a:cs typeface="ＭＳ Ｐゴシック" panose="020B0600070205080204" pitchFamily="50" charset="-128"/>
            </a:endParaRPr>
          </a:p>
          <a:p>
            <a:pPr>
              <a:spcAft>
                <a:spcPts val="0"/>
              </a:spcAft>
            </a:pPr>
            <a:r>
              <a:rPr lang="ja-JP" sz="800" kern="1200" dirty="0">
                <a:solidFill>
                  <a:srgbClr val="000000"/>
                </a:solidFill>
                <a:effectLst/>
                <a:latin typeface="ＭＳ Ｐゴシック" panose="020B0600070205080204" pitchFamily="50" charset="-128"/>
                <a:ea typeface="游明朝" panose="02020400000000000000" pitchFamily="18" charset="-128"/>
                <a:cs typeface="Times New Roman" panose="02020603050405020304" pitchFamily="18" charset="0"/>
              </a:rPr>
              <a:t>５　授業中に集中できない　　</a:t>
            </a:r>
            <a:r>
              <a:rPr lang="en-US" sz="800" kern="1200" dirty="0">
                <a:solidFill>
                  <a:srgbClr val="000000"/>
                </a:solidFill>
                <a:effectLst/>
                <a:latin typeface="ＭＳ Ｐゴシック" panose="020B0600070205080204" pitchFamily="50" charset="-128"/>
                <a:ea typeface="游明朝" panose="02020400000000000000" pitchFamily="18" charset="-128"/>
                <a:cs typeface="Times New Roman" panose="02020603050405020304" pitchFamily="18" charset="0"/>
              </a:rPr>
              <a:t>21.4</a:t>
            </a:r>
            <a:r>
              <a:rPr lang="ja-JP" sz="800" kern="1200" dirty="0">
                <a:solidFill>
                  <a:srgbClr val="000000"/>
                </a:solidFill>
                <a:effectLst/>
                <a:latin typeface="ＭＳ Ｐゴシック" panose="020B0600070205080204" pitchFamily="50" charset="-128"/>
                <a:ea typeface="游明朝" panose="02020400000000000000" pitchFamily="18" charset="-128"/>
                <a:cs typeface="Times New Roman" panose="02020603050405020304" pitchFamily="18" charset="0"/>
              </a:rPr>
              <a:t>％</a:t>
            </a:r>
            <a:endParaRPr lang="ja-JP" sz="1200" dirty="0">
              <a:effectLst/>
              <a:latin typeface="ＭＳ Ｐゴシック" panose="020B0600070205080204" pitchFamily="50" charset="-128"/>
              <a:ea typeface="ＭＳ Ｐゴシック" panose="020B0600070205080204" pitchFamily="50" charset="-128"/>
              <a:cs typeface="ＭＳ Ｐゴシック" panose="020B0600070205080204" pitchFamily="50" charset="-128"/>
            </a:endParaRPr>
          </a:p>
        </p:txBody>
      </p:sp>
      <p:sp>
        <p:nvSpPr>
          <p:cNvPr id="8" name="テキスト ボックス 25"/>
          <p:cNvSpPr txBox="1"/>
          <p:nvPr/>
        </p:nvSpPr>
        <p:spPr>
          <a:xfrm>
            <a:off x="2655272" y="3126819"/>
            <a:ext cx="2824480" cy="110360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ja-JP" sz="900" kern="1200" dirty="0">
                <a:solidFill>
                  <a:srgbClr val="000000"/>
                </a:solidFill>
                <a:effectLst/>
                <a:latin typeface="ＭＳ Ｐゴシック" panose="020B0600070205080204" pitchFamily="50" charset="-128"/>
                <a:ea typeface="游明朝" panose="02020400000000000000" pitchFamily="18" charset="-128"/>
                <a:cs typeface="Times New Roman" panose="02020603050405020304" pitchFamily="18" charset="0"/>
              </a:rPr>
              <a:t>問　学校で特にしたいことは何ですか（複数回答）</a:t>
            </a:r>
            <a:endParaRPr lang="ja-JP" sz="1200" dirty="0">
              <a:effectLst/>
              <a:latin typeface="ＭＳ Ｐゴシック" panose="020B0600070205080204" pitchFamily="50" charset="-128"/>
              <a:ea typeface="ＭＳ Ｐゴシック" panose="020B0600070205080204" pitchFamily="50" charset="-128"/>
              <a:cs typeface="ＭＳ Ｐゴシック" panose="020B0600070205080204" pitchFamily="50" charset="-128"/>
            </a:endParaRPr>
          </a:p>
          <a:p>
            <a:pPr>
              <a:spcAft>
                <a:spcPts val="0"/>
              </a:spcAft>
            </a:pPr>
            <a:r>
              <a:rPr lang="ja-JP" sz="800" kern="1200" dirty="0">
                <a:solidFill>
                  <a:srgbClr val="000000"/>
                </a:solidFill>
                <a:effectLst/>
                <a:latin typeface="ＭＳ Ｐゴシック" panose="020B0600070205080204" pitchFamily="50" charset="-128"/>
                <a:ea typeface="游明朝" panose="02020400000000000000" pitchFamily="18" charset="-128"/>
                <a:cs typeface="Times New Roman" panose="02020603050405020304" pitchFamily="18" charset="0"/>
              </a:rPr>
              <a:t>１　もっと友だちと遊びたい　　　　　　</a:t>
            </a:r>
            <a:r>
              <a:rPr lang="en-US" sz="800" kern="1200" dirty="0">
                <a:solidFill>
                  <a:srgbClr val="000000"/>
                </a:solidFill>
                <a:effectLst/>
                <a:latin typeface="ＭＳ Ｐゴシック" panose="020B0600070205080204" pitchFamily="50" charset="-128"/>
                <a:ea typeface="游明朝" panose="02020400000000000000" pitchFamily="18" charset="-128"/>
                <a:cs typeface="Times New Roman" panose="02020603050405020304" pitchFamily="18" charset="0"/>
              </a:rPr>
              <a:t>48.0</a:t>
            </a:r>
            <a:r>
              <a:rPr lang="ja-JP" sz="800" kern="1200" dirty="0">
                <a:solidFill>
                  <a:srgbClr val="000000"/>
                </a:solidFill>
                <a:effectLst/>
                <a:latin typeface="ＭＳ Ｐゴシック" panose="020B0600070205080204" pitchFamily="50" charset="-128"/>
                <a:ea typeface="游明朝" panose="02020400000000000000" pitchFamily="18" charset="-128"/>
                <a:cs typeface="Times New Roman" panose="02020603050405020304" pitchFamily="18" charset="0"/>
              </a:rPr>
              <a:t>％</a:t>
            </a:r>
            <a:endParaRPr lang="ja-JP" sz="1200" dirty="0">
              <a:effectLst/>
              <a:latin typeface="ＭＳ Ｐゴシック" panose="020B0600070205080204" pitchFamily="50" charset="-128"/>
              <a:ea typeface="ＭＳ Ｐゴシック" panose="020B0600070205080204" pitchFamily="50" charset="-128"/>
              <a:cs typeface="ＭＳ Ｐゴシック" panose="020B0600070205080204" pitchFamily="50" charset="-128"/>
            </a:endParaRPr>
          </a:p>
          <a:p>
            <a:pPr>
              <a:spcAft>
                <a:spcPts val="0"/>
              </a:spcAft>
            </a:pPr>
            <a:r>
              <a:rPr lang="ja-JP" sz="800" kern="1200" dirty="0">
                <a:solidFill>
                  <a:srgbClr val="000000"/>
                </a:solidFill>
                <a:effectLst/>
                <a:latin typeface="ＭＳ Ｐゴシック" panose="020B0600070205080204" pitchFamily="50" charset="-128"/>
                <a:ea typeface="游明朝" panose="02020400000000000000" pitchFamily="18" charset="-128"/>
                <a:cs typeface="Times New Roman" panose="02020603050405020304" pitchFamily="18" charset="0"/>
              </a:rPr>
              <a:t>２　タブレットなどのコンピューターを</a:t>
            </a:r>
            <a:endParaRPr lang="ja-JP" sz="1200" dirty="0">
              <a:effectLst/>
              <a:latin typeface="ＭＳ Ｐゴシック" panose="020B0600070205080204" pitchFamily="50" charset="-128"/>
              <a:ea typeface="ＭＳ Ｐゴシック" panose="020B0600070205080204" pitchFamily="50" charset="-128"/>
              <a:cs typeface="ＭＳ Ｐゴシック" panose="020B0600070205080204" pitchFamily="50" charset="-128"/>
            </a:endParaRPr>
          </a:p>
          <a:p>
            <a:pPr>
              <a:spcAft>
                <a:spcPts val="0"/>
              </a:spcAft>
            </a:pPr>
            <a:r>
              <a:rPr lang="ja-JP" sz="800" kern="1200" dirty="0">
                <a:solidFill>
                  <a:srgbClr val="000000"/>
                </a:solidFill>
                <a:effectLst/>
                <a:latin typeface="ＭＳ Ｐゴシック" panose="020B0600070205080204" pitchFamily="50" charset="-128"/>
                <a:ea typeface="游明朝" panose="02020400000000000000" pitchFamily="18" charset="-128"/>
                <a:cs typeface="Times New Roman" panose="02020603050405020304" pitchFamily="18" charset="0"/>
              </a:rPr>
              <a:t>　　使った授業をしたい　　　　　　　　</a:t>
            </a:r>
            <a:r>
              <a:rPr lang="en-US" sz="800" kern="1200" dirty="0">
                <a:solidFill>
                  <a:srgbClr val="000000"/>
                </a:solidFill>
                <a:effectLst/>
                <a:latin typeface="ＭＳ Ｐゴシック" panose="020B0600070205080204" pitchFamily="50" charset="-128"/>
                <a:ea typeface="游明朝" panose="02020400000000000000" pitchFamily="18" charset="-128"/>
                <a:cs typeface="Times New Roman" panose="02020603050405020304" pitchFamily="18" charset="0"/>
              </a:rPr>
              <a:t>43.9</a:t>
            </a:r>
            <a:r>
              <a:rPr lang="ja-JP" sz="800" kern="1200" dirty="0">
                <a:solidFill>
                  <a:srgbClr val="000000"/>
                </a:solidFill>
                <a:effectLst/>
                <a:latin typeface="ＭＳ Ｐゴシック" panose="020B0600070205080204" pitchFamily="50" charset="-128"/>
                <a:ea typeface="游明朝" panose="02020400000000000000" pitchFamily="18" charset="-128"/>
                <a:cs typeface="Times New Roman" panose="02020603050405020304" pitchFamily="18" charset="0"/>
              </a:rPr>
              <a:t>％</a:t>
            </a:r>
            <a:endParaRPr lang="ja-JP" sz="1200" dirty="0">
              <a:effectLst/>
              <a:latin typeface="ＭＳ Ｐゴシック" panose="020B0600070205080204" pitchFamily="50" charset="-128"/>
              <a:ea typeface="ＭＳ Ｐゴシック" panose="020B0600070205080204" pitchFamily="50" charset="-128"/>
              <a:cs typeface="ＭＳ Ｐゴシック" panose="020B0600070205080204" pitchFamily="50" charset="-128"/>
            </a:endParaRPr>
          </a:p>
          <a:p>
            <a:pPr>
              <a:spcAft>
                <a:spcPts val="0"/>
              </a:spcAft>
            </a:pPr>
            <a:r>
              <a:rPr lang="ja-JP" sz="800" kern="1200" dirty="0">
                <a:solidFill>
                  <a:srgbClr val="000000"/>
                </a:solidFill>
                <a:effectLst/>
                <a:latin typeface="ＭＳ Ｐゴシック" panose="020B0600070205080204" pitchFamily="50" charset="-128"/>
                <a:ea typeface="游明朝" panose="02020400000000000000" pitchFamily="18" charset="-128"/>
                <a:cs typeface="Times New Roman" panose="02020603050405020304" pitchFamily="18" charset="0"/>
              </a:rPr>
              <a:t>３　好きなことをたくさん勉強したい　　</a:t>
            </a:r>
            <a:r>
              <a:rPr lang="en-US" sz="800" kern="1200" dirty="0">
                <a:solidFill>
                  <a:srgbClr val="000000"/>
                </a:solidFill>
                <a:effectLst/>
                <a:latin typeface="ＭＳ Ｐゴシック" panose="020B0600070205080204" pitchFamily="50" charset="-128"/>
                <a:ea typeface="游明朝" panose="02020400000000000000" pitchFamily="18" charset="-128"/>
                <a:cs typeface="Times New Roman" panose="02020603050405020304" pitchFamily="18" charset="0"/>
              </a:rPr>
              <a:t>43.9</a:t>
            </a:r>
            <a:r>
              <a:rPr lang="ja-JP" sz="800" kern="1200" dirty="0">
                <a:solidFill>
                  <a:srgbClr val="000000"/>
                </a:solidFill>
                <a:effectLst/>
                <a:latin typeface="ＭＳ Ｐゴシック" panose="020B0600070205080204" pitchFamily="50" charset="-128"/>
                <a:ea typeface="游明朝" panose="02020400000000000000" pitchFamily="18" charset="-128"/>
                <a:cs typeface="Times New Roman" panose="02020603050405020304" pitchFamily="18" charset="0"/>
              </a:rPr>
              <a:t>％</a:t>
            </a:r>
            <a:endParaRPr lang="ja-JP" sz="1200" dirty="0">
              <a:effectLst/>
              <a:latin typeface="ＭＳ Ｐゴシック" panose="020B0600070205080204" pitchFamily="50" charset="-128"/>
              <a:ea typeface="ＭＳ Ｐゴシック" panose="020B0600070205080204" pitchFamily="50" charset="-128"/>
              <a:cs typeface="ＭＳ Ｐゴシック" panose="020B0600070205080204" pitchFamily="50" charset="-128"/>
            </a:endParaRPr>
          </a:p>
          <a:p>
            <a:pPr>
              <a:spcAft>
                <a:spcPts val="0"/>
              </a:spcAft>
            </a:pPr>
            <a:r>
              <a:rPr lang="ja-JP" sz="800" kern="1200" dirty="0">
                <a:solidFill>
                  <a:srgbClr val="000000"/>
                </a:solidFill>
                <a:effectLst/>
                <a:latin typeface="ＭＳ Ｐゴシック" panose="020B0600070205080204" pitchFamily="50" charset="-128"/>
                <a:ea typeface="游明朝" panose="02020400000000000000" pitchFamily="18" charset="-128"/>
                <a:cs typeface="Times New Roman" panose="02020603050405020304" pitchFamily="18" charset="0"/>
              </a:rPr>
              <a:t>４　学校の外に出てたくさん活動したい　</a:t>
            </a:r>
            <a:r>
              <a:rPr lang="en-US" sz="800" kern="1200" dirty="0">
                <a:solidFill>
                  <a:srgbClr val="000000"/>
                </a:solidFill>
                <a:effectLst/>
                <a:latin typeface="ＭＳ Ｐゴシック" panose="020B0600070205080204" pitchFamily="50" charset="-128"/>
                <a:ea typeface="游明朝" panose="02020400000000000000" pitchFamily="18" charset="-128"/>
                <a:cs typeface="Times New Roman" panose="02020603050405020304" pitchFamily="18" charset="0"/>
              </a:rPr>
              <a:t>32.4</a:t>
            </a:r>
            <a:r>
              <a:rPr lang="ja-JP" sz="800" kern="1200" dirty="0">
                <a:solidFill>
                  <a:srgbClr val="000000"/>
                </a:solidFill>
                <a:effectLst/>
                <a:latin typeface="ＭＳ Ｐゴシック" panose="020B0600070205080204" pitchFamily="50" charset="-128"/>
                <a:ea typeface="游明朝" panose="02020400000000000000" pitchFamily="18" charset="-128"/>
                <a:cs typeface="Times New Roman" panose="02020603050405020304" pitchFamily="18" charset="0"/>
              </a:rPr>
              <a:t>％</a:t>
            </a:r>
            <a:endParaRPr lang="ja-JP" sz="1200" dirty="0">
              <a:effectLst/>
              <a:latin typeface="ＭＳ Ｐゴシック" panose="020B0600070205080204" pitchFamily="50" charset="-128"/>
              <a:ea typeface="ＭＳ Ｐゴシック" panose="020B0600070205080204" pitchFamily="50" charset="-128"/>
              <a:cs typeface="ＭＳ Ｐゴシック" panose="020B0600070205080204" pitchFamily="50" charset="-128"/>
            </a:endParaRPr>
          </a:p>
          <a:p>
            <a:pPr>
              <a:spcAft>
                <a:spcPts val="0"/>
              </a:spcAft>
            </a:pPr>
            <a:r>
              <a:rPr lang="ja-JP" sz="800" kern="1200" dirty="0">
                <a:solidFill>
                  <a:srgbClr val="000000"/>
                </a:solidFill>
                <a:effectLst/>
                <a:latin typeface="ＭＳ Ｐゴシック" panose="020B0600070205080204" pitchFamily="50" charset="-128"/>
                <a:ea typeface="游明朝" panose="02020400000000000000" pitchFamily="18" charset="-128"/>
                <a:cs typeface="Times New Roman" panose="02020603050405020304" pitchFamily="18" charset="0"/>
              </a:rPr>
              <a:t>５　読書活動をたくさんしたい　　　　　</a:t>
            </a:r>
            <a:r>
              <a:rPr lang="en-US" sz="800" kern="1200" dirty="0">
                <a:solidFill>
                  <a:srgbClr val="000000"/>
                </a:solidFill>
                <a:effectLst/>
                <a:latin typeface="ＭＳ Ｐゴシック" panose="020B0600070205080204" pitchFamily="50" charset="-128"/>
                <a:ea typeface="游明朝" panose="02020400000000000000" pitchFamily="18" charset="-128"/>
                <a:cs typeface="Times New Roman" panose="02020603050405020304" pitchFamily="18" charset="0"/>
              </a:rPr>
              <a:t>32.2</a:t>
            </a:r>
            <a:r>
              <a:rPr lang="ja-JP" sz="800" kern="1200" dirty="0">
                <a:solidFill>
                  <a:srgbClr val="000000"/>
                </a:solidFill>
                <a:effectLst/>
                <a:latin typeface="ＭＳ Ｐゴシック" panose="020B0600070205080204" pitchFamily="50" charset="-128"/>
                <a:ea typeface="游明朝" panose="02020400000000000000" pitchFamily="18" charset="-128"/>
                <a:cs typeface="Times New Roman" panose="02020603050405020304" pitchFamily="18" charset="0"/>
              </a:rPr>
              <a:t>％</a:t>
            </a:r>
            <a:endParaRPr lang="ja-JP" sz="1200" dirty="0">
              <a:effectLst/>
              <a:latin typeface="ＭＳ Ｐゴシック" panose="020B0600070205080204" pitchFamily="50" charset="-128"/>
              <a:ea typeface="ＭＳ Ｐゴシック" panose="020B0600070205080204" pitchFamily="50" charset="-128"/>
              <a:cs typeface="ＭＳ Ｐゴシック" panose="020B0600070205080204" pitchFamily="50" charset="-128"/>
            </a:endParaRPr>
          </a:p>
        </p:txBody>
      </p:sp>
      <p:sp>
        <p:nvSpPr>
          <p:cNvPr id="9" name="テキスト ボックス 26"/>
          <p:cNvSpPr txBox="1"/>
          <p:nvPr/>
        </p:nvSpPr>
        <p:spPr>
          <a:xfrm>
            <a:off x="5645636" y="3126817"/>
            <a:ext cx="3293655" cy="109494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ja-JP" sz="900" kern="1200" dirty="0">
                <a:solidFill>
                  <a:srgbClr val="000000"/>
                </a:solidFill>
                <a:effectLst/>
                <a:latin typeface="ＭＳ Ｐゴシック" panose="020B0600070205080204" pitchFamily="50" charset="-128"/>
                <a:ea typeface="游明朝" panose="02020400000000000000" pitchFamily="18" charset="-128"/>
                <a:cs typeface="Times New Roman" panose="02020603050405020304" pitchFamily="18" charset="0"/>
              </a:rPr>
              <a:t>問　将来どのような人になりたいです</a:t>
            </a:r>
            <a:r>
              <a:rPr lang="ja-JP" sz="900" kern="1200" dirty="0" smtClean="0">
                <a:solidFill>
                  <a:srgbClr val="000000"/>
                </a:solidFill>
                <a:effectLst/>
                <a:latin typeface="ＭＳ Ｐゴシック" panose="020B0600070205080204" pitchFamily="50" charset="-128"/>
                <a:ea typeface="游明朝" panose="02020400000000000000" pitchFamily="18" charset="-128"/>
                <a:cs typeface="Times New Roman" panose="02020603050405020304" pitchFamily="18" charset="0"/>
              </a:rPr>
              <a:t>か</a:t>
            </a:r>
            <a:endParaRPr lang="en-US" altLang="ja-JP" sz="900" kern="1200" dirty="0" smtClean="0">
              <a:solidFill>
                <a:srgbClr val="000000"/>
              </a:solidFill>
              <a:effectLst/>
              <a:latin typeface="ＭＳ Ｐゴシック" panose="020B0600070205080204" pitchFamily="50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ja-JP" altLang="en-US" sz="900" kern="1200" dirty="0" smtClean="0">
                <a:solidFill>
                  <a:srgbClr val="000000"/>
                </a:solidFill>
                <a:effectLst/>
                <a:latin typeface="ＭＳ Ｐゴシック" panose="020B0600070205080204" pitchFamily="50" charset="-128"/>
                <a:ea typeface="游明朝" panose="02020400000000000000" pitchFamily="18" charset="-128"/>
                <a:cs typeface="Times New Roman" panose="02020603050405020304" pitchFamily="18" charset="0"/>
              </a:rPr>
              <a:t>　　　　　　　　　　</a:t>
            </a:r>
            <a:r>
              <a:rPr lang="ja-JP" sz="900" kern="1200" dirty="0" smtClean="0">
                <a:solidFill>
                  <a:srgbClr val="000000"/>
                </a:solidFill>
                <a:effectLst/>
                <a:latin typeface="ＭＳ Ｐゴシック" panose="020B0600070205080204" pitchFamily="50" charset="-128"/>
                <a:ea typeface="游明朝" panose="02020400000000000000" pitchFamily="18" charset="-128"/>
                <a:cs typeface="Times New Roman" panose="02020603050405020304" pitchFamily="18" charset="0"/>
              </a:rPr>
              <a:t>（</a:t>
            </a:r>
            <a:r>
              <a:rPr lang="ja-JP" sz="900" kern="1200" dirty="0">
                <a:solidFill>
                  <a:srgbClr val="000000"/>
                </a:solidFill>
                <a:effectLst/>
                <a:latin typeface="ＭＳ Ｐゴシック" panose="020B0600070205080204" pitchFamily="50" charset="-128"/>
                <a:ea typeface="游明朝" panose="02020400000000000000" pitchFamily="18" charset="-128"/>
                <a:cs typeface="Times New Roman" panose="02020603050405020304" pitchFamily="18" charset="0"/>
              </a:rPr>
              <a:t>中学生</a:t>
            </a:r>
            <a:r>
              <a:rPr lang="ja-JP" sz="900" kern="1200" dirty="0" smtClean="0">
                <a:solidFill>
                  <a:srgbClr val="000000"/>
                </a:solidFill>
                <a:effectLst/>
                <a:latin typeface="ＭＳ Ｐゴシック" panose="020B0600070205080204" pitchFamily="50" charset="-128"/>
                <a:ea typeface="游明朝" panose="02020400000000000000" pitchFamily="18" charset="-128"/>
                <a:cs typeface="Times New Roman" panose="02020603050405020304" pitchFamily="18" charset="0"/>
              </a:rPr>
              <a:t>のみ・</a:t>
            </a:r>
            <a:r>
              <a:rPr lang="ja-JP" sz="900" kern="1200" dirty="0">
                <a:solidFill>
                  <a:srgbClr val="000000"/>
                </a:solidFill>
                <a:effectLst/>
                <a:latin typeface="ＭＳ Ｐゴシック" panose="020B0600070205080204" pitchFamily="50" charset="-128"/>
                <a:ea typeface="游明朝" panose="02020400000000000000" pitchFamily="18" charset="-128"/>
                <a:cs typeface="Times New Roman" panose="02020603050405020304" pitchFamily="18" charset="0"/>
              </a:rPr>
              <a:t>複数回答）</a:t>
            </a:r>
            <a:endParaRPr lang="ja-JP" sz="1200" dirty="0">
              <a:effectLst/>
              <a:latin typeface="ＭＳ Ｐゴシック" panose="020B0600070205080204" pitchFamily="50" charset="-128"/>
              <a:ea typeface="ＭＳ Ｐゴシック" panose="020B0600070205080204" pitchFamily="50" charset="-128"/>
              <a:cs typeface="ＭＳ Ｐゴシック" panose="020B0600070205080204" pitchFamily="50" charset="-128"/>
            </a:endParaRPr>
          </a:p>
          <a:p>
            <a:pPr>
              <a:spcAft>
                <a:spcPts val="0"/>
              </a:spcAft>
            </a:pPr>
            <a:r>
              <a:rPr lang="ja-JP" sz="800" kern="1200" dirty="0">
                <a:solidFill>
                  <a:srgbClr val="000000"/>
                </a:solidFill>
                <a:effectLst/>
                <a:latin typeface="ＭＳ Ｐゴシック" panose="020B0600070205080204" pitchFamily="50" charset="-128"/>
                <a:ea typeface="游明朝" panose="02020400000000000000" pitchFamily="18" charset="-128"/>
                <a:cs typeface="Times New Roman" panose="02020603050405020304" pitchFamily="18" charset="0"/>
              </a:rPr>
              <a:t>１　自分らしさを持っている人　　　　　</a:t>
            </a:r>
            <a:r>
              <a:rPr lang="en-US" sz="800" kern="1200" dirty="0">
                <a:solidFill>
                  <a:srgbClr val="000000"/>
                </a:solidFill>
                <a:effectLst/>
                <a:latin typeface="ＭＳ Ｐゴシック" panose="020B0600070205080204" pitchFamily="50" charset="-128"/>
                <a:ea typeface="游明朝" panose="02020400000000000000" pitchFamily="18" charset="-128"/>
                <a:cs typeface="Times New Roman" panose="02020603050405020304" pitchFamily="18" charset="0"/>
              </a:rPr>
              <a:t>  </a:t>
            </a:r>
            <a:r>
              <a:rPr lang="ja-JP" sz="800" kern="1200" dirty="0">
                <a:solidFill>
                  <a:srgbClr val="000000"/>
                </a:solidFill>
                <a:effectLst/>
                <a:latin typeface="ＭＳ Ｐゴシック" panose="020B0600070205080204" pitchFamily="50" charset="-128"/>
                <a:ea typeface="游明朝" panose="02020400000000000000" pitchFamily="18" charset="-128"/>
                <a:cs typeface="Times New Roman" panose="02020603050405020304" pitchFamily="18" charset="0"/>
              </a:rPr>
              <a:t>　　</a:t>
            </a:r>
            <a:r>
              <a:rPr lang="en-US" sz="800" kern="1200" dirty="0">
                <a:solidFill>
                  <a:srgbClr val="000000"/>
                </a:solidFill>
                <a:effectLst/>
                <a:latin typeface="ＭＳ Ｐゴシック" panose="020B0600070205080204" pitchFamily="50" charset="-128"/>
                <a:ea typeface="游明朝" panose="02020400000000000000" pitchFamily="18" charset="-128"/>
                <a:cs typeface="Times New Roman" panose="02020603050405020304" pitchFamily="18" charset="0"/>
              </a:rPr>
              <a:t>153</a:t>
            </a:r>
            <a:r>
              <a:rPr lang="ja-JP" sz="800" kern="1200" dirty="0">
                <a:solidFill>
                  <a:srgbClr val="000000"/>
                </a:solidFill>
                <a:effectLst/>
                <a:latin typeface="ＭＳ Ｐゴシック" panose="020B0600070205080204" pitchFamily="50" charset="-128"/>
                <a:ea typeface="游明朝" panose="02020400000000000000" pitchFamily="18" charset="-128"/>
                <a:cs typeface="Times New Roman" panose="02020603050405020304" pitchFamily="18" charset="0"/>
              </a:rPr>
              <a:t>件</a:t>
            </a:r>
            <a:endParaRPr lang="ja-JP" sz="1200" dirty="0">
              <a:effectLst/>
              <a:latin typeface="ＭＳ Ｐゴシック" panose="020B0600070205080204" pitchFamily="50" charset="-128"/>
              <a:ea typeface="ＭＳ Ｐゴシック" panose="020B0600070205080204" pitchFamily="50" charset="-128"/>
              <a:cs typeface="ＭＳ Ｐゴシック" panose="020B0600070205080204" pitchFamily="50" charset="-128"/>
            </a:endParaRPr>
          </a:p>
          <a:p>
            <a:pPr>
              <a:spcAft>
                <a:spcPts val="0"/>
              </a:spcAft>
            </a:pPr>
            <a:r>
              <a:rPr lang="ja-JP" sz="800" kern="1200" dirty="0">
                <a:solidFill>
                  <a:srgbClr val="000000"/>
                </a:solidFill>
                <a:effectLst/>
                <a:latin typeface="ＭＳ Ｐゴシック" panose="020B0600070205080204" pitchFamily="50" charset="-128"/>
                <a:ea typeface="游明朝" panose="02020400000000000000" pitchFamily="18" charset="-128"/>
                <a:cs typeface="Times New Roman" panose="02020603050405020304" pitchFamily="18" charset="0"/>
              </a:rPr>
              <a:t>２　友だちや仲間が沢山いる人　　　　　　　　</a:t>
            </a:r>
            <a:r>
              <a:rPr lang="en-US" sz="800" kern="1200" dirty="0">
                <a:solidFill>
                  <a:srgbClr val="000000"/>
                </a:solidFill>
                <a:effectLst/>
                <a:latin typeface="ＭＳ Ｐゴシック" panose="020B0600070205080204" pitchFamily="50" charset="-128"/>
                <a:ea typeface="游明朝" panose="02020400000000000000" pitchFamily="18" charset="-128"/>
                <a:cs typeface="Times New Roman" panose="02020603050405020304" pitchFamily="18" charset="0"/>
              </a:rPr>
              <a:t>99</a:t>
            </a:r>
            <a:r>
              <a:rPr lang="ja-JP" sz="800" kern="1200" dirty="0">
                <a:solidFill>
                  <a:srgbClr val="000000"/>
                </a:solidFill>
                <a:effectLst/>
                <a:latin typeface="ＭＳ Ｐゴシック" panose="020B0600070205080204" pitchFamily="50" charset="-128"/>
                <a:ea typeface="游明朝" panose="02020400000000000000" pitchFamily="18" charset="-128"/>
                <a:cs typeface="Times New Roman" panose="02020603050405020304" pitchFamily="18" charset="0"/>
              </a:rPr>
              <a:t>件</a:t>
            </a:r>
            <a:endParaRPr lang="ja-JP" sz="1200" dirty="0">
              <a:effectLst/>
              <a:latin typeface="ＭＳ Ｐゴシック" panose="020B0600070205080204" pitchFamily="50" charset="-128"/>
              <a:ea typeface="ＭＳ Ｐゴシック" panose="020B0600070205080204" pitchFamily="50" charset="-128"/>
              <a:cs typeface="ＭＳ Ｐゴシック" panose="020B0600070205080204" pitchFamily="50" charset="-128"/>
            </a:endParaRPr>
          </a:p>
          <a:p>
            <a:pPr>
              <a:spcAft>
                <a:spcPts val="0"/>
              </a:spcAft>
            </a:pPr>
            <a:r>
              <a:rPr lang="ja-JP" sz="800" kern="1200" dirty="0">
                <a:solidFill>
                  <a:srgbClr val="000000"/>
                </a:solidFill>
                <a:effectLst/>
                <a:latin typeface="ＭＳ Ｐゴシック" panose="020B0600070205080204" pitchFamily="50" charset="-128"/>
                <a:ea typeface="游明朝" panose="02020400000000000000" pitchFamily="18" charset="-128"/>
                <a:cs typeface="Times New Roman" panose="02020603050405020304" pitchFamily="18" charset="0"/>
              </a:rPr>
              <a:t>３　家族を大切にする人　　　　　　　　　　　</a:t>
            </a:r>
            <a:r>
              <a:rPr lang="en-US" sz="800" kern="1200" dirty="0">
                <a:solidFill>
                  <a:srgbClr val="000000"/>
                </a:solidFill>
                <a:effectLst/>
                <a:latin typeface="ＭＳ Ｐゴシック" panose="020B0600070205080204" pitchFamily="50" charset="-128"/>
                <a:ea typeface="游明朝" panose="02020400000000000000" pitchFamily="18" charset="-128"/>
                <a:cs typeface="Times New Roman" panose="02020603050405020304" pitchFamily="18" charset="0"/>
              </a:rPr>
              <a:t>90</a:t>
            </a:r>
            <a:r>
              <a:rPr lang="ja-JP" sz="800" kern="1200" dirty="0">
                <a:solidFill>
                  <a:srgbClr val="000000"/>
                </a:solidFill>
                <a:effectLst/>
                <a:latin typeface="ＭＳ Ｐゴシック" panose="020B0600070205080204" pitchFamily="50" charset="-128"/>
                <a:ea typeface="游明朝" panose="02020400000000000000" pitchFamily="18" charset="-128"/>
                <a:cs typeface="Times New Roman" panose="02020603050405020304" pitchFamily="18" charset="0"/>
              </a:rPr>
              <a:t>件</a:t>
            </a:r>
            <a:endParaRPr lang="ja-JP" sz="1200" dirty="0">
              <a:effectLst/>
              <a:latin typeface="ＭＳ Ｐゴシック" panose="020B0600070205080204" pitchFamily="50" charset="-128"/>
              <a:ea typeface="ＭＳ Ｐゴシック" panose="020B0600070205080204" pitchFamily="50" charset="-128"/>
              <a:cs typeface="ＭＳ Ｐゴシック" panose="020B0600070205080204" pitchFamily="50" charset="-128"/>
            </a:endParaRPr>
          </a:p>
          <a:p>
            <a:pPr>
              <a:spcAft>
                <a:spcPts val="0"/>
              </a:spcAft>
            </a:pPr>
            <a:r>
              <a:rPr lang="ja-JP" sz="800" kern="1200" dirty="0">
                <a:solidFill>
                  <a:srgbClr val="000000"/>
                </a:solidFill>
                <a:effectLst/>
                <a:latin typeface="ＭＳ Ｐゴシック" panose="020B0600070205080204" pitchFamily="50" charset="-128"/>
                <a:ea typeface="游明朝" panose="02020400000000000000" pitchFamily="18" charset="-128"/>
                <a:cs typeface="Times New Roman" panose="02020603050405020304" pitchFamily="18" charset="0"/>
              </a:rPr>
              <a:t>４　人を思いやる心を持っている人　　　　　　</a:t>
            </a:r>
            <a:r>
              <a:rPr lang="en-US" sz="800" kern="1200" dirty="0">
                <a:solidFill>
                  <a:srgbClr val="000000"/>
                </a:solidFill>
                <a:effectLst/>
                <a:latin typeface="ＭＳ Ｐゴシック" panose="020B0600070205080204" pitchFamily="50" charset="-128"/>
                <a:ea typeface="游明朝" panose="02020400000000000000" pitchFamily="18" charset="-128"/>
                <a:cs typeface="Times New Roman" panose="02020603050405020304" pitchFamily="18" charset="0"/>
              </a:rPr>
              <a:t>89</a:t>
            </a:r>
            <a:r>
              <a:rPr lang="ja-JP" sz="800" kern="1200" dirty="0">
                <a:solidFill>
                  <a:srgbClr val="000000"/>
                </a:solidFill>
                <a:effectLst/>
                <a:latin typeface="ＭＳ Ｐゴシック" panose="020B0600070205080204" pitchFamily="50" charset="-128"/>
                <a:ea typeface="游明朝" panose="02020400000000000000" pitchFamily="18" charset="-128"/>
                <a:cs typeface="Times New Roman" panose="02020603050405020304" pitchFamily="18" charset="0"/>
              </a:rPr>
              <a:t>件</a:t>
            </a:r>
            <a:endParaRPr lang="ja-JP" sz="1200" dirty="0">
              <a:effectLst/>
              <a:latin typeface="ＭＳ Ｐゴシック" panose="020B0600070205080204" pitchFamily="50" charset="-128"/>
              <a:ea typeface="ＭＳ Ｐゴシック" panose="020B0600070205080204" pitchFamily="50" charset="-128"/>
              <a:cs typeface="ＭＳ Ｐゴシック" panose="020B0600070205080204" pitchFamily="50" charset="-128"/>
            </a:endParaRPr>
          </a:p>
          <a:p>
            <a:pPr>
              <a:spcAft>
                <a:spcPts val="0"/>
              </a:spcAft>
            </a:pPr>
            <a:r>
              <a:rPr lang="ja-JP" sz="800" kern="1200" dirty="0">
                <a:solidFill>
                  <a:srgbClr val="000000"/>
                </a:solidFill>
                <a:effectLst/>
                <a:latin typeface="ＭＳ Ｐゴシック" panose="020B0600070205080204" pitchFamily="50" charset="-128"/>
                <a:ea typeface="游明朝" panose="02020400000000000000" pitchFamily="18" charset="-128"/>
                <a:cs typeface="Times New Roman" panose="02020603050405020304" pitchFamily="18" charset="0"/>
              </a:rPr>
              <a:t>５　夢を実現するために、最後まで諦めない人　</a:t>
            </a:r>
            <a:r>
              <a:rPr lang="en-US" sz="800" kern="1200" dirty="0">
                <a:solidFill>
                  <a:srgbClr val="000000"/>
                </a:solidFill>
                <a:effectLst/>
                <a:latin typeface="ＭＳ Ｐゴシック" panose="020B0600070205080204" pitchFamily="50" charset="-128"/>
                <a:ea typeface="游明朝" panose="02020400000000000000" pitchFamily="18" charset="-128"/>
                <a:cs typeface="Times New Roman" panose="02020603050405020304" pitchFamily="18" charset="0"/>
              </a:rPr>
              <a:t>78</a:t>
            </a:r>
            <a:r>
              <a:rPr lang="ja-JP" sz="800" kern="1200" dirty="0">
                <a:solidFill>
                  <a:srgbClr val="000000"/>
                </a:solidFill>
                <a:effectLst/>
                <a:latin typeface="ＭＳ Ｐゴシック" panose="020B0600070205080204" pitchFamily="50" charset="-128"/>
                <a:ea typeface="游明朝" panose="02020400000000000000" pitchFamily="18" charset="-128"/>
                <a:cs typeface="Times New Roman" panose="02020603050405020304" pitchFamily="18" charset="0"/>
              </a:rPr>
              <a:t>件</a:t>
            </a:r>
            <a:endParaRPr lang="ja-JP" sz="1200" dirty="0">
              <a:effectLst/>
              <a:latin typeface="ＭＳ Ｐゴシック" panose="020B0600070205080204" pitchFamily="50" charset="-128"/>
              <a:ea typeface="ＭＳ Ｐゴシック" panose="020B0600070205080204" pitchFamily="50" charset="-128"/>
              <a:cs typeface="ＭＳ Ｐゴシック" panose="020B0600070205080204" pitchFamily="50" charset="-128"/>
            </a:endParaRPr>
          </a:p>
        </p:txBody>
      </p:sp>
      <p:pic>
        <p:nvPicPr>
          <p:cNvPr id="10" name="図 9"/>
          <p:cNvPicPr/>
          <p:nvPr/>
        </p:nvPicPr>
        <p:blipFill>
          <a:blip r:embed="rId2"/>
          <a:stretch>
            <a:fillRect/>
          </a:stretch>
        </p:blipFill>
        <p:spPr>
          <a:xfrm>
            <a:off x="231963" y="753774"/>
            <a:ext cx="2066925" cy="2399030"/>
          </a:xfrm>
          <a:prstGeom prst="rect">
            <a:avLst/>
          </a:prstGeom>
        </p:spPr>
      </p:pic>
      <p:sp>
        <p:nvSpPr>
          <p:cNvPr id="11" name="テキスト ボックス 10"/>
          <p:cNvSpPr txBox="1"/>
          <p:nvPr/>
        </p:nvSpPr>
        <p:spPr>
          <a:xfrm>
            <a:off x="146888" y="4297560"/>
            <a:ext cx="250838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0"/>
              </a:spcAft>
            </a:pPr>
            <a:r>
              <a:rPr lang="ja-JP" altLang="ja-JP" sz="1200" dirty="0">
                <a:solidFill>
                  <a:srgbClr val="0070C0"/>
                </a:solidFill>
                <a:latin typeface="ＭＳ Ｐゴシック" panose="020B0600070205080204" pitchFamily="50" charset="-128"/>
                <a:ea typeface="游明朝" panose="02020400000000000000" pitchFamily="18" charset="-128"/>
                <a:cs typeface="ＭＳ Ｐゴシック" panose="020B0600070205080204" pitchFamily="50" charset="-128"/>
              </a:rPr>
              <a:t>【</a:t>
            </a:r>
            <a:r>
              <a:rPr lang="ja-JP" altLang="ja-JP" sz="1200" dirty="0" smtClean="0">
                <a:solidFill>
                  <a:srgbClr val="0070C0"/>
                </a:solidFill>
                <a:latin typeface="ＭＳ Ｐゴシック" panose="020B0600070205080204" pitchFamily="50" charset="-128"/>
                <a:ea typeface="游明朝" panose="02020400000000000000" pitchFamily="18" charset="-128"/>
                <a:cs typeface="ＭＳ Ｐゴシック" panose="020B0600070205080204" pitchFamily="50" charset="-128"/>
              </a:rPr>
              <a:t>アンケート</a:t>
            </a:r>
            <a:r>
              <a:rPr lang="ja-JP" altLang="en-US" sz="1200" dirty="0" smtClean="0">
                <a:solidFill>
                  <a:srgbClr val="0070C0"/>
                </a:solidFill>
                <a:latin typeface="ＭＳ Ｐゴシック" panose="020B0600070205080204" pitchFamily="50" charset="-128"/>
                <a:ea typeface="游明朝" panose="02020400000000000000" pitchFamily="18" charset="-128"/>
                <a:cs typeface="ＭＳ Ｐゴシック" panose="020B0600070205080204" pitchFamily="50" charset="-128"/>
              </a:rPr>
              <a:t>まとめ</a:t>
            </a:r>
            <a:r>
              <a:rPr lang="ja-JP" altLang="ja-JP" sz="1200" dirty="0" smtClean="0">
                <a:solidFill>
                  <a:srgbClr val="0070C0"/>
                </a:solidFill>
                <a:latin typeface="ＭＳ Ｐゴシック" panose="020B0600070205080204" pitchFamily="50" charset="-128"/>
                <a:ea typeface="游明朝" panose="02020400000000000000" pitchFamily="18" charset="-128"/>
                <a:cs typeface="ＭＳ Ｐゴシック" panose="020B0600070205080204" pitchFamily="50" charset="-128"/>
              </a:rPr>
              <a:t>】</a:t>
            </a:r>
            <a:endParaRPr lang="ja-JP" altLang="ja-JP" sz="1200" dirty="0">
              <a:latin typeface="ＭＳ Ｐゴシック" panose="020B0600070205080204" pitchFamily="50" charset="-128"/>
              <a:ea typeface="ＭＳ Ｐゴシック" panose="020B0600070205080204" pitchFamily="50" charset="-128"/>
              <a:cs typeface="ＭＳ Ｐゴシック" panose="020B0600070205080204" pitchFamily="50" charset="-128"/>
            </a:endParaRPr>
          </a:p>
        </p:txBody>
      </p:sp>
      <p:sp>
        <p:nvSpPr>
          <p:cNvPr id="12" name="テキスト ボックス 22"/>
          <p:cNvSpPr txBox="1"/>
          <p:nvPr/>
        </p:nvSpPr>
        <p:spPr>
          <a:xfrm>
            <a:off x="1752600" y="4306215"/>
            <a:ext cx="7186691" cy="2255958"/>
          </a:xfrm>
          <a:prstGeom prst="rect">
            <a:avLst/>
          </a:prstGeom>
          <a:ln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endParaRPr lang="en-US" altLang="ja-JP" sz="900" dirty="0" smtClean="0">
              <a:effectLst/>
              <a:latin typeface="ＭＳ Ｐゴシック" panose="020B0600070205080204" pitchFamily="50" charset="-128"/>
              <a:ea typeface="游明朝" panose="02020400000000000000" pitchFamily="18" charset="-128"/>
              <a:cs typeface="ＭＳ Ｐゴシック" panose="020B0600070205080204" pitchFamily="50" charset="-128"/>
            </a:endParaRPr>
          </a:p>
          <a:p>
            <a:pPr>
              <a:spcAft>
                <a:spcPts val="0"/>
              </a:spcAft>
            </a:pPr>
            <a:r>
              <a:rPr lang="ja-JP" sz="900" dirty="0" smtClean="0">
                <a:effectLst/>
                <a:latin typeface="ＭＳ Ｐゴシック" panose="020B0600070205080204" pitchFamily="50" charset="-128"/>
                <a:ea typeface="游明朝" panose="02020400000000000000" pitchFamily="18" charset="-128"/>
                <a:cs typeface="ＭＳ Ｐゴシック" panose="020B0600070205080204" pitchFamily="50" charset="-128"/>
              </a:rPr>
              <a:t>●</a:t>
            </a:r>
            <a:r>
              <a:rPr lang="ja-JP" sz="900" dirty="0">
                <a:effectLst/>
                <a:latin typeface="ＭＳ Ｐゴシック" panose="020B0600070205080204" pitchFamily="50" charset="-128"/>
                <a:ea typeface="游明朝" panose="02020400000000000000" pitchFamily="18" charset="-128"/>
                <a:cs typeface="ＭＳ Ｐゴシック" panose="020B0600070205080204" pitchFamily="50" charset="-128"/>
              </a:rPr>
              <a:t>児童生徒の学校生活に関する満足度（楽しい）は、</a:t>
            </a:r>
            <a:r>
              <a:rPr lang="en-US" sz="900" dirty="0">
                <a:effectLst/>
                <a:latin typeface="ＭＳ Ｐゴシック" panose="020B0600070205080204" pitchFamily="50" charset="-128"/>
                <a:ea typeface="游明朝" panose="02020400000000000000" pitchFamily="18" charset="-128"/>
                <a:cs typeface="ＭＳ Ｐゴシック" panose="020B0600070205080204" pitchFamily="50" charset="-128"/>
              </a:rPr>
              <a:t>83.0</a:t>
            </a:r>
            <a:r>
              <a:rPr lang="ja-JP" sz="900" dirty="0">
                <a:effectLst/>
                <a:latin typeface="ＭＳ Ｐゴシック" panose="020B0600070205080204" pitchFamily="50" charset="-128"/>
                <a:ea typeface="游明朝" panose="02020400000000000000" pitchFamily="18" charset="-128"/>
                <a:cs typeface="ＭＳ Ｐゴシック" panose="020B0600070205080204" pitchFamily="50" charset="-128"/>
              </a:rPr>
              <a:t>％と</a:t>
            </a:r>
            <a:r>
              <a:rPr lang="ja-JP" sz="900" u="sng" dirty="0">
                <a:effectLst/>
                <a:latin typeface="ＭＳ Ｐゴシック" panose="020B0600070205080204" pitchFamily="50" charset="-128"/>
                <a:ea typeface="游明朝" panose="02020400000000000000" pitchFamily="18" charset="-128"/>
                <a:cs typeface="ＭＳ Ｐゴシック" panose="020B0600070205080204" pitchFamily="50" charset="-128"/>
              </a:rPr>
              <a:t>おおむね</a:t>
            </a:r>
            <a:r>
              <a:rPr lang="ja-JP" sz="900" u="sng" dirty="0" smtClean="0">
                <a:effectLst/>
                <a:latin typeface="ＭＳ Ｐゴシック" panose="020B0600070205080204" pitchFamily="50" charset="-128"/>
                <a:ea typeface="游明朝" panose="02020400000000000000" pitchFamily="18" charset="-128"/>
                <a:cs typeface="ＭＳ Ｐゴシック" panose="020B0600070205080204" pitchFamily="50" charset="-128"/>
              </a:rPr>
              <a:t>満足</a:t>
            </a:r>
            <a:endParaRPr lang="ja-JP" sz="1200" dirty="0">
              <a:effectLst/>
              <a:latin typeface="ＭＳ Ｐゴシック" panose="020B0600070205080204" pitchFamily="50" charset="-128"/>
              <a:ea typeface="ＭＳ Ｐゴシック" panose="020B0600070205080204" pitchFamily="50" charset="-128"/>
              <a:cs typeface="ＭＳ Ｐゴシック" panose="020B0600070205080204" pitchFamily="50" charset="-128"/>
            </a:endParaRPr>
          </a:p>
          <a:p>
            <a:pPr>
              <a:spcAft>
                <a:spcPts val="0"/>
              </a:spcAft>
            </a:pPr>
            <a:r>
              <a:rPr lang="ja-JP" sz="900" dirty="0">
                <a:effectLst/>
                <a:latin typeface="ＭＳ Ｐゴシック" panose="020B0600070205080204" pitchFamily="50" charset="-128"/>
                <a:ea typeface="游明朝" panose="02020400000000000000" pitchFamily="18" charset="-128"/>
                <a:cs typeface="ＭＳ Ｐゴシック" panose="020B0600070205080204" pitchFamily="50" charset="-128"/>
              </a:rPr>
              <a:t>●ただし、楽しい時間は「休み時間」や「給食の時間</a:t>
            </a:r>
            <a:r>
              <a:rPr lang="ja-JP" sz="900" dirty="0" smtClean="0">
                <a:effectLst/>
                <a:latin typeface="ＭＳ Ｐゴシック" panose="020B0600070205080204" pitchFamily="50" charset="-128"/>
                <a:ea typeface="游明朝" panose="02020400000000000000" pitchFamily="18" charset="-128"/>
                <a:cs typeface="ＭＳ Ｐゴシック" panose="020B0600070205080204" pitchFamily="50" charset="-128"/>
              </a:rPr>
              <a:t>」「</a:t>
            </a:r>
            <a:r>
              <a:rPr lang="ja-JP" sz="900" u="sng" dirty="0">
                <a:effectLst/>
                <a:latin typeface="ＭＳ Ｐゴシック" panose="020B0600070205080204" pitchFamily="50" charset="-128"/>
                <a:ea typeface="游明朝" panose="02020400000000000000" pitchFamily="18" charset="-128"/>
                <a:cs typeface="ＭＳ Ｐゴシック" panose="020B0600070205080204" pitchFamily="50" charset="-128"/>
              </a:rPr>
              <a:t>友だち</a:t>
            </a:r>
            <a:r>
              <a:rPr lang="ja-JP" sz="900" dirty="0">
                <a:effectLst/>
                <a:latin typeface="ＭＳ Ｐゴシック" panose="020B0600070205080204" pitchFamily="50" charset="-128"/>
                <a:ea typeface="游明朝" panose="02020400000000000000" pitchFamily="18" charset="-128"/>
                <a:cs typeface="ＭＳ Ｐゴシック" panose="020B0600070205080204" pitchFamily="50" charset="-128"/>
              </a:rPr>
              <a:t>と話している時間」が</a:t>
            </a:r>
            <a:r>
              <a:rPr lang="ja-JP" sz="900" dirty="0" smtClean="0">
                <a:effectLst/>
                <a:latin typeface="ＭＳ Ｐゴシック" panose="020B0600070205080204" pitchFamily="50" charset="-128"/>
                <a:ea typeface="游明朝" panose="02020400000000000000" pitchFamily="18" charset="-128"/>
                <a:cs typeface="ＭＳ Ｐゴシック" panose="020B0600070205080204" pitchFamily="50" charset="-128"/>
              </a:rPr>
              <a:t>上位</a:t>
            </a:r>
            <a:r>
              <a:rPr lang="ja-JP" altLang="en-US" sz="900" dirty="0" smtClean="0">
                <a:effectLst/>
                <a:latin typeface="ＭＳ Ｐゴシック" panose="020B0600070205080204" pitchFamily="50" charset="-128"/>
                <a:ea typeface="游明朝" panose="02020400000000000000" pitchFamily="18" charset="-128"/>
                <a:cs typeface="ＭＳ Ｐゴシック" panose="020B0600070205080204" pitchFamily="50" charset="-128"/>
              </a:rPr>
              <a:t>、</a:t>
            </a:r>
            <a:r>
              <a:rPr lang="ja-JP" sz="900" dirty="0" smtClean="0">
                <a:effectLst/>
                <a:latin typeface="ＭＳ Ｐゴシック" panose="020B0600070205080204" pitchFamily="50" charset="-128"/>
                <a:ea typeface="游明朝" panose="02020400000000000000" pitchFamily="18" charset="-128"/>
                <a:cs typeface="ＭＳ Ｐゴシック" panose="020B0600070205080204" pitchFamily="50" charset="-128"/>
              </a:rPr>
              <a:t>楽しく</a:t>
            </a:r>
            <a:r>
              <a:rPr lang="ja-JP" sz="900" dirty="0">
                <a:effectLst/>
                <a:latin typeface="ＭＳ Ｐゴシック" panose="020B0600070205080204" pitchFamily="50" charset="-128"/>
                <a:ea typeface="游明朝" panose="02020400000000000000" pitchFamily="18" charset="-128"/>
                <a:cs typeface="ＭＳ Ｐゴシック" panose="020B0600070205080204" pitchFamily="50" charset="-128"/>
              </a:rPr>
              <a:t>ない時間の</a:t>
            </a:r>
            <a:r>
              <a:rPr lang="en-US" sz="900" dirty="0">
                <a:effectLst/>
                <a:latin typeface="ＭＳ Ｐゴシック" panose="020B0600070205080204" pitchFamily="50" charset="-128"/>
                <a:ea typeface="游明朝" panose="02020400000000000000" pitchFamily="18" charset="-128"/>
                <a:cs typeface="ＭＳ Ｐゴシック" panose="020B0600070205080204" pitchFamily="50" charset="-128"/>
              </a:rPr>
              <a:t>1</a:t>
            </a:r>
            <a:r>
              <a:rPr lang="ja-JP" sz="900" dirty="0">
                <a:effectLst/>
                <a:latin typeface="ＭＳ Ｐゴシック" panose="020B0600070205080204" pitchFamily="50" charset="-128"/>
                <a:ea typeface="游明朝" panose="02020400000000000000" pitchFamily="18" charset="-128"/>
                <a:cs typeface="ＭＳ Ｐゴシック" panose="020B0600070205080204" pitchFamily="50" charset="-128"/>
              </a:rPr>
              <a:t>位が「授業の時間</a:t>
            </a:r>
            <a:r>
              <a:rPr lang="ja-JP" sz="900" dirty="0" smtClean="0">
                <a:effectLst/>
                <a:latin typeface="ＭＳ Ｐゴシック" panose="020B0600070205080204" pitchFamily="50" charset="-128"/>
                <a:ea typeface="游明朝" panose="02020400000000000000" pitchFamily="18" charset="-128"/>
                <a:cs typeface="ＭＳ Ｐゴシック" panose="020B0600070205080204" pitchFamily="50" charset="-128"/>
              </a:rPr>
              <a:t>」</a:t>
            </a:r>
            <a:endParaRPr lang="en-US" altLang="ja-JP" sz="900" dirty="0" smtClean="0">
              <a:effectLst/>
              <a:latin typeface="ＭＳ Ｐゴシック" panose="020B0600070205080204" pitchFamily="50" charset="-128"/>
              <a:ea typeface="游明朝" panose="02020400000000000000" pitchFamily="18" charset="-128"/>
              <a:cs typeface="ＭＳ Ｐゴシック" panose="020B0600070205080204" pitchFamily="50" charset="-128"/>
            </a:endParaRPr>
          </a:p>
          <a:p>
            <a:pPr>
              <a:spcAft>
                <a:spcPts val="0"/>
              </a:spcAft>
            </a:pPr>
            <a:r>
              <a:rPr lang="ja-JP" sz="900" dirty="0" smtClean="0">
                <a:effectLst/>
                <a:latin typeface="ＭＳ Ｐゴシック" panose="020B0600070205080204" pitchFamily="50" charset="-128"/>
                <a:ea typeface="游明朝" panose="02020400000000000000" pitchFamily="18" charset="-128"/>
                <a:cs typeface="ＭＳ Ｐゴシック" panose="020B0600070205080204" pitchFamily="50" charset="-128"/>
              </a:rPr>
              <a:t>●</a:t>
            </a:r>
            <a:r>
              <a:rPr lang="ja-JP" sz="900" dirty="0">
                <a:effectLst/>
                <a:latin typeface="ＭＳ Ｐゴシック" panose="020B0600070205080204" pitchFamily="50" charset="-128"/>
                <a:ea typeface="游明朝" panose="02020400000000000000" pitchFamily="18" charset="-128"/>
                <a:cs typeface="ＭＳ Ｐゴシック" panose="020B0600070205080204" pitchFamily="50" charset="-128"/>
              </a:rPr>
              <a:t>学校で困っていることの上位に「教室がうるさい」「教室が暑い</a:t>
            </a:r>
            <a:r>
              <a:rPr lang="en-US" sz="900" dirty="0">
                <a:effectLst/>
                <a:latin typeface="ＭＳ Ｐゴシック" panose="020B0600070205080204" pitchFamily="50" charset="-128"/>
                <a:ea typeface="游明朝" panose="02020400000000000000" pitchFamily="18" charset="-128"/>
                <a:cs typeface="ＭＳ Ｐゴシック" panose="020B0600070205080204" pitchFamily="50" charset="-128"/>
              </a:rPr>
              <a:t>/</a:t>
            </a:r>
            <a:r>
              <a:rPr lang="ja-JP" sz="900" dirty="0">
                <a:effectLst/>
                <a:latin typeface="ＭＳ Ｐゴシック" panose="020B0600070205080204" pitchFamily="50" charset="-128"/>
                <a:ea typeface="游明朝" panose="02020400000000000000" pitchFamily="18" charset="-128"/>
                <a:cs typeface="ＭＳ Ｐゴシック" panose="020B0600070205080204" pitchFamily="50" charset="-128"/>
              </a:rPr>
              <a:t>寒い」「授業中に集中できない</a:t>
            </a:r>
            <a:r>
              <a:rPr lang="ja-JP" sz="900" dirty="0" smtClean="0">
                <a:effectLst/>
                <a:latin typeface="ＭＳ Ｐゴシック" panose="020B0600070205080204" pitchFamily="50" charset="-128"/>
                <a:ea typeface="游明朝" panose="02020400000000000000" pitchFamily="18" charset="-128"/>
                <a:cs typeface="ＭＳ Ｐゴシック" panose="020B0600070205080204" pitchFamily="50" charset="-128"/>
              </a:rPr>
              <a:t>」</a:t>
            </a:r>
            <a:endParaRPr lang="en-US" altLang="ja-JP" sz="900" dirty="0" smtClean="0">
              <a:effectLst/>
              <a:latin typeface="ＭＳ Ｐゴシック" panose="020B0600070205080204" pitchFamily="50" charset="-128"/>
              <a:ea typeface="游明朝" panose="02020400000000000000" pitchFamily="18" charset="-128"/>
              <a:cs typeface="ＭＳ Ｐゴシック" panose="020B0600070205080204" pitchFamily="50" charset="-128"/>
            </a:endParaRPr>
          </a:p>
          <a:p>
            <a:pPr>
              <a:spcAft>
                <a:spcPts val="0"/>
              </a:spcAft>
            </a:pPr>
            <a:r>
              <a:rPr lang="ja-JP" altLang="en-US" sz="900" dirty="0">
                <a:latin typeface="ＭＳ Ｐゴシック" panose="020B0600070205080204" pitchFamily="50" charset="-128"/>
                <a:ea typeface="游明朝" panose="02020400000000000000" pitchFamily="18" charset="-128"/>
                <a:cs typeface="ＭＳ Ｐゴシック" panose="020B0600070205080204" pitchFamily="50" charset="-128"/>
              </a:rPr>
              <a:t>　</a:t>
            </a:r>
            <a:r>
              <a:rPr lang="ja-JP" altLang="en-US" sz="900" dirty="0" smtClean="0">
                <a:latin typeface="ＭＳ Ｐゴシック" panose="020B0600070205080204" pitchFamily="50" charset="-128"/>
                <a:ea typeface="游明朝" panose="02020400000000000000" pitchFamily="18" charset="-128"/>
                <a:cs typeface="ＭＳ Ｐゴシック" panose="020B0600070205080204" pitchFamily="50" charset="-128"/>
              </a:rPr>
              <a:t>　→</a:t>
            </a:r>
            <a:r>
              <a:rPr lang="ja-JP" sz="900" u="sng" dirty="0" smtClean="0">
                <a:effectLst/>
                <a:latin typeface="ＭＳ Ｐゴシック" panose="020B0600070205080204" pitchFamily="50" charset="-128"/>
                <a:ea typeface="游明朝" panose="02020400000000000000" pitchFamily="18" charset="-128"/>
                <a:cs typeface="ＭＳ Ｐゴシック" panose="020B0600070205080204" pitchFamily="50" charset="-128"/>
              </a:rPr>
              <a:t>学ぶ</a:t>
            </a:r>
            <a:r>
              <a:rPr lang="ja-JP" sz="900" u="sng" dirty="0">
                <a:effectLst/>
                <a:latin typeface="ＭＳ Ｐゴシック" panose="020B0600070205080204" pitchFamily="50" charset="-128"/>
                <a:ea typeface="游明朝" panose="02020400000000000000" pitchFamily="18" charset="-128"/>
                <a:cs typeface="ＭＳ Ｐゴシック" panose="020B0600070205080204" pitchFamily="50" charset="-128"/>
              </a:rPr>
              <a:t>環境そのものに課題</a:t>
            </a:r>
            <a:r>
              <a:rPr lang="ja-JP" sz="900" dirty="0">
                <a:effectLst/>
                <a:latin typeface="ＭＳ Ｐゴシック" panose="020B0600070205080204" pitchFamily="50" charset="-128"/>
                <a:ea typeface="游明朝" panose="02020400000000000000" pitchFamily="18" charset="-128"/>
                <a:cs typeface="ＭＳ Ｐゴシック" panose="020B0600070205080204" pitchFamily="50" charset="-128"/>
              </a:rPr>
              <a:t>が</a:t>
            </a:r>
            <a:r>
              <a:rPr lang="ja-JP" sz="900" dirty="0" smtClean="0">
                <a:effectLst/>
                <a:latin typeface="ＭＳ Ｐゴシック" panose="020B0600070205080204" pitchFamily="50" charset="-128"/>
                <a:ea typeface="游明朝" panose="02020400000000000000" pitchFamily="18" charset="-128"/>
                <a:cs typeface="ＭＳ Ｐゴシック" panose="020B0600070205080204" pitchFamily="50" charset="-128"/>
              </a:rPr>
              <a:t>ある。</a:t>
            </a:r>
            <a:r>
              <a:rPr lang="ja-JP" sz="900" dirty="0">
                <a:effectLst/>
                <a:latin typeface="ＭＳ Ｐゴシック" panose="020B0600070205080204" pitchFamily="50" charset="-128"/>
                <a:ea typeface="游明朝" panose="02020400000000000000" pitchFamily="18" charset="-128"/>
                <a:cs typeface="ＭＳ Ｐゴシック" panose="020B0600070205080204" pitchFamily="50" charset="-128"/>
              </a:rPr>
              <a:t>（自由記入にも複数の記載あり）　</a:t>
            </a:r>
            <a:endParaRPr lang="ja-JP" sz="1200" dirty="0">
              <a:effectLst/>
              <a:latin typeface="ＭＳ Ｐゴシック" panose="020B0600070205080204" pitchFamily="50" charset="-128"/>
              <a:ea typeface="ＭＳ Ｐゴシック" panose="020B0600070205080204" pitchFamily="50" charset="-128"/>
              <a:cs typeface="ＭＳ Ｐゴシック" panose="020B0600070205080204" pitchFamily="50" charset="-128"/>
            </a:endParaRPr>
          </a:p>
          <a:p>
            <a:pPr>
              <a:spcAft>
                <a:spcPts val="0"/>
              </a:spcAft>
            </a:pPr>
            <a:r>
              <a:rPr lang="ja-JP" sz="900" dirty="0">
                <a:effectLst/>
                <a:latin typeface="ＭＳ Ｐゴシック" panose="020B0600070205080204" pitchFamily="50" charset="-128"/>
                <a:ea typeface="游明朝" panose="02020400000000000000" pitchFamily="18" charset="-128"/>
                <a:cs typeface="ＭＳ Ｐゴシック" panose="020B0600070205080204" pitchFamily="50" charset="-128"/>
              </a:rPr>
              <a:t>●一方で、学校で特にしたいこと</a:t>
            </a:r>
            <a:r>
              <a:rPr lang="ja-JP" sz="900" dirty="0" smtClean="0">
                <a:effectLst/>
                <a:latin typeface="ＭＳ Ｐゴシック" panose="020B0600070205080204" pitchFamily="50" charset="-128"/>
                <a:ea typeface="游明朝" panose="02020400000000000000" pitchFamily="18" charset="-128"/>
                <a:cs typeface="ＭＳ Ｐゴシック" panose="020B0600070205080204" pitchFamily="50" charset="-128"/>
              </a:rPr>
              <a:t>の</a:t>
            </a:r>
            <a:r>
              <a:rPr lang="ja-JP" altLang="en-US" sz="900" dirty="0">
                <a:latin typeface="ＭＳ Ｐゴシック" panose="020B0600070205080204" pitchFamily="50" charset="-128"/>
                <a:ea typeface="游明朝" panose="02020400000000000000" pitchFamily="18" charset="-128"/>
                <a:cs typeface="ＭＳ Ｐゴシック" panose="020B0600070205080204" pitchFamily="50" charset="-128"/>
              </a:rPr>
              <a:t>上</a:t>
            </a:r>
            <a:r>
              <a:rPr lang="ja-JP" sz="900" dirty="0" smtClean="0">
                <a:effectLst/>
                <a:latin typeface="ＭＳ Ｐゴシック" panose="020B0600070205080204" pitchFamily="50" charset="-128"/>
                <a:ea typeface="游明朝" panose="02020400000000000000" pitchFamily="18" charset="-128"/>
                <a:cs typeface="ＭＳ Ｐゴシック" panose="020B0600070205080204" pitchFamily="50" charset="-128"/>
              </a:rPr>
              <a:t>位</a:t>
            </a:r>
            <a:r>
              <a:rPr lang="ja-JP" sz="900" dirty="0">
                <a:effectLst/>
                <a:latin typeface="ＭＳ Ｐゴシック" panose="020B0600070205080204" pitchFamily="50" charset="-128"/>
                <a:ea typeface="游明朝" panose="02020400000000000000" pitchFamily="18" charset="-128"/>
                <a:cs typeface="ＭＳ Ｐゴシック" panose="020B0600070205080204" pitchFamily="50" charset="-128"/>
              </a:rPr>
              <a:t>に「タブレットなどのコンピューターを使った授業」</a:t>
            </a:r>
            <a:r>
              <a:rPr lang="ja-JP" sz="900" dirty="0" smtClean="0">
                <a:effectLst/>
                <a:latin typeface="ＭＳ Ｐゴシック" panose="020B0600070205080204" pitchFamily="50" charset="-128"/>
                <a:ea typeface="游明朝" panose="02020400000000000000" pitchFamily="18" charset="-128"/>
                <a:cs typeface="ＭＳ Ｐゴシック" panose="020B0600070205080204" pitchFamily="50" charset="-128"/>
              </a:rPr>
              <a:t>と「</a:t>
            </a:r>
            <a:r>
              <a:rPr lang="ja-JP" sz="900" dirty="0">
                <a:effectLst/>
                <a:latin typeface="ＭＳ Ｐゴシック" panose="020B0600070205080204" pitchFamily="50" charset="-128"/>
                <a:ea typeface="游明朝" panose="02020400000000000000" pitchFamily="18" charset="-128"/>
                <a:cs typeface="ＭＳ Ｐゴシック" panose="020B0600070205080204" pitchFamily="50" charset="-128"/>
              </a:rPr>
              <a:t>好きなことをたくさん学びたい</a:t>
            </a:r>
            <a:r>
              <a:rPr lang="ja-JP" sz="900" dirty="0" smtClean="0">
                <a:effectLst/>
                <a:latin typeface="ＭＳ Ｐゴシック" panose="020B0600070205080204" pitchFamily="50" charset="-128"/>
                <a:ea typeface="游明朝" panose="02020400000000000000" pitchFamily="18" charset="-128"/>
                <a:cs typeface="ＭＳ Ｐゴシック" panose="020B0600070205080204" pitchFamily="50" charset="-128"/>
              </a:rPr>
              <a:t>」</a:t>
            </a:r>
            <a:endParaRPr lang="en-US" altLang="ja-JP" sz="900" dirty="0" smtClean="0">
              <a:effectLst/>
              <a:latin typeface="ＭＳ Ｐゴシック" panose="020B0600070205080204" pitchFamily="50" charset="-128"/>
              <a:ea typeface="游明朝" panose="02020400000000000000" pitchFamily="18" charset="-128"/>
              <a:cs typeface="ＭＳ Ｐゴシック" panose="020B0600070205080204" pitchFamily="50" charset="-128"/>
            </a:endParaRPr>
          </a:p>
          <a:p>
            <a:pPr>
              <a:spcAft>
                <a:spcPts val="0"/>
              </a:spcAft>
            </a:pPr>
            <a:r>
              <a:rPr lang="ja-JP" altLang="en-US" sz="900" dirty="0" smtClean="0">
                <a:effectLst/>
                <a:latin typeface="ＭＳ Ｐゴシック" panose="020B0600070205080204" pitchFamily="50" charset="-128"/>
                <a:ea typeface="游明朝" panose="02020400000000000000" pitchFamily="18" charset="-128"/>
                <a:cs typeface="ＭＳ Ｐゴシック" panose="020B0600070205080204" pitchFamily="50" charset="-128"/>
              </a:rPr>
              <a:t>　　→学</a:t>
            </a:r>
            <a:r>
              <a:rPr lang="ja-JP" sz="900" dirty="0" smtClean="0">
                <a:effectLst/>
                <a:latin typeface="ＭＳ Ｐゴシック" panose="020B0600070205080204" pitchFamily="50" charset="-128"/>
                <a:ea typeface="游明朝" panose="02020400000000000000" pitchFamily="18" charset="-128"/>
                <a:cs typeface="ＭＳ Ｐゴシック" panose="020B0600070205080204" pitchFamily="50" charset="-128"/>
              </a:rPr>
              <a:t>ぶ</a:t>
            </a:r>
            <a:r>
              <a:rPr lang="ja-JP" sz="900" dirty="0">
                <a:effectLst/>
                <a:latin typeface="ＭＳ Ｐゴシック" panose="020B0600070205080204" pitchFamily="50" charset="-128"/>
                <a:ea typeface="游明朝" panose="02020400000000000000" pitchFamily="18" charset="-128"/>
                <a:cs typeface="ＭＳ Ｐゴシック" panose="020B0600070205080204" pitchFamily="50" charset="-128"/>
              </a:rPr>
              <a:t>ことへの意欲</a:t>
            </a:r>
            <a:r>
              <a:rPr lang="ja-JP" sz="900" dirty="0" smtClean="0">
                <a:effectLst/>
                <a:latin typeface="ＭＳ Ｐゴシック" panose="020B0600070205080204" pitchFamily="50" charset="-128"/>
                <a:ea typeface="游明朝" panose="02020400000000000000" pitchFamily="18" charset="-128"/>
                <a:cs typeface="ＭＳ Ｐゴシック" panose="020B0600070205080204" pitchFamily="50" charset="-128"/>
              </a:rPr>
              <a:t>が</a:t>
            </a:r>
            <a:r>
              <a:rPr lang="ja-JP" altLang="en-US" sz="900" dirty="0" smtClean="0">
                <a:latin typeface="ＭＳ Ｐゴシック" panose="020B0600070205080204" pitchFamily="50" charset="-128"/>
                <a:ea typeface="游明朝" panose="02020400000000000000" pitchFamily="18" charset="-128"/>
                <a:cs typeface="ＭＳ Ｐゴシック" panose="020B0600070205080204" pitchFamily="50" charset="-128"/>
              </a:rPr>
              <a:t>あ</a:t>
            </a:r>
            <a:r>
              <a:rPr lang="ja-JP" altLang="en-US" sz="900" dirty="0">
                <a:latin typeface="ＭＳ Ｐゴシック" panose="020B0600070205080204" pitchFamily="50" charset="-128"/>
                <a:ea typeface="游明朝" panose="02020400000000000000" pitchFamily="18" charset="-128"/>
                <a:cs typeface="ＭＳ Ｐゴシック" panose="020B0600070205080204" pitchFamily="50" charset="-128"/>
              </a:rPr>
              <a:t>る</a:t>
            </a:r>
            <a:r>
              <a:rPr lang="ja-JP" sz="900" dirty="0" smtClean="0">
                <a:effectLst/>
                <a:latin typeface="ＭＳ Ｐゴシック" panose="020B0600070205080204" pitchFamily="50" charset="-128"/>
                <a:ea typeface="游明朝" panose="02020400000000000000" pitchFamily="18" charset="-128"/>
                <a:cs typeface="ＭＳ Ｐゴシック" panose="020B0600070205080204" pitchFamily="50" charset="-128"/>
              </a:rPr>
              <a:t>と</a:t>
            </a:r>
            <a:r>
              <a:rPr lang="ja-JP" sz="900" dirty="0">
                <a:effectLst/>
                <a:latin typeface="ＭＳ Ｐゴシック" panose="020B0600070205080204" pitchFamily="50" charset="-128"/>
                <a:ea typeface="游明朝" panose="02020400000000000000" pitchFamily="18" charset="-128"/>
                <a:cs typeface="ＭＳ Ｐゴシック" panose="020B0600070205080204" pitchFamily="50" charset="-128"/>
              </a:rPr>
              <a:t>とも</a:t>
            </a:r>
            <a:r>
              <a:rPr lang="ja-JP" sz="900" dirty="0" smtClean="0">
                <a:effectLst/>
                <a:latin typeface="ＭＳ Ｐゴシック" panose="020B0600070205080204" pitchFamily="50" charset="-128"/>
                <a:ea typeface="游明朝" panose="02020400000000000000" pitchFamily="18" charset="-128"/>
                <a:cs typeface="ＭＳ Ｐゴシック" panose="020B0600070205080204" pitchFamily="50" charset="-128"/>
              </a:rPr>
              <a:t>に</a:t>
            </a:r>
            <a:r>
              <a:rPr lang="ja-JP" sz="900" u="sng" dirty="0" smtClean="0">
                <a:effectLst/>
                <a:latin typeface="ＭＳ Ｐゴシック" panose="020B0600070205080204" pitchFamily="50" charset="-128"/>
                <a:ea typeface="游明朝" panose="02020400000000000000" pitchFamily="18" charset="-128"/>
                <a:cs typeface="ＭＳ Ｐゴシック" panose="020B0600070205080204" pitchFamily="50" charset="-128"/>
              </a:rPr>
              <a:t>多様</a:t>
            </a:r>
            <a:r>
              <a:rPr lang="ja-JP" sz="900" u="sng" dirty="0">
                <a:effectLst/>
                <a:latin typeface="ＭＳ Ｐゴシック" panose="020B0600070205080204" pitchFamily="50" charset="-128"/>
                <a:ea typeface="游明朝" panose="02020400000000000000" pitchFamily="18" charset="-128"/>
                <a:cs typeface="ＭＳ Ｐゴシック" panose="020B0600070205080204" pitchFamily="50" charset="-128"/>
              </a:rPr>
              <a:t>な学び方が求められて</a:t>
            </a:r>
            <a:r>
              <a:rPr lang="ja-JP" sz="900" u="sng" dirty="0" smtClean="0">
                <a:effectLst/>
                <a:latin typeface="ＭＳ Ｐゴシック" panose="020B0600070205080204" pitchFamily="50" charset="-128"/>
                <a:ea typeface="游明朝" panose="02020400000000000000" pitchFamily="18" charset="-128"/>
                <a:cs typeface="ＭＳ Ｐゴシック" panose="020B0600070205080204" pitchFamily="50" charset="-128"/>
              </a:rPr>
              <a:t>いる</a:t>
            </a:r>
            <a:r>
              <a:rPr lang="ja-JP" sz="900" dirty="0" smtClean="0">
                <a:effectLst/>
                <a:latin typeface="ＭＳ Ｐゴシック" panose="020B0600070205080204" pitchFamily="50" charset="-128"/>
                <a:ea typeface="游明朝" panose="02020400000000000000" pitchFamily="18" charset="-128"/>
                <a:cs typeface="ＭＳ Ｐゴシック" panose="020B0600070205080204" pitchFamily="50" charset="-128"/>
              </a:rPr>
              <a:t>。</a:t>
            </a:r>
            <a:endParaRPr lang="en-US" altLang="ja-JP" sz="900" dirty="0" smtClean="0">
              <a:effectLst/>
              <a:latin typeface="ＭＳ Ｐゴシック" panose="020B0600070205080204" pitchFamily="50" charset="-128"/>
              <a:ea typeface="游明朝" panose="02020400000000000000" pitchFamily="18" charset="-128"/>
              <a:cs typeface="ＭＳ Ｐゴシック" panose="020B0600070205080204" pitchFamily="50" charset="-128"/>
            </a:endParaRPr>
          </a:p>
          <a:p>
            <a:pPr>
              <a:spcAft>
                <a:spcPts val="0"/>
              </a:spcAft>
            </a:pPr>
            <a:r>
              <a:rPr lang="ja-JP" sz="900" dirty="0" smtClean="0">
                <a:effectLst/>
                <a:latin typeface="ＭＳ Ｐゴシック" panose="020B0600070205080204" pitchFamily="50" charset="-128"/>
                <a:ea typeface="游明朝" panose="02020400000000000000" pitchFamily="18" charset="-128"/>
                <a:cs typeface="ＭＳ Ｐゴシック" panose="020B0600070205080204" pitchFamily="50" charset="-128"/>
              </a:rPr>
              <a:t>●</a:t>
            </a:r>
            <a:r>
              <a:rPr lang="ja-JP" sz="900" dirty="0">
                <a:effectLst/>
                <a:latin typeface="ＭＳ Ｐゴシック" panose="020B0600070205080204" pitchFamily="50" charset="-128"/>
                <a:ea typeface="游明朝" panose="02020400000000000000" pitchFamily="18" charset="-128"/>
                <a:cs typeface="ＭＳ Ｐゴシック" panose="020B0600070205080204" pitchFamily="50" charset="-128"/>
              </a:rPr>
              <a:t>将来どのような人になりたい</a:t>
            </a:r>
            <a:r>
              <a:rPr lang="ja-JP" sz="900" dirty="0" smtClean="0">
                <a:effectLst/>
                <a:latin typeface="ＭＳ Ｐゴシック" panose="020B0600070205080204" pitchFamily="50" charset="-128"/>
                <a:ea typeface="游明朝" panose="02020400000000000000" pitchFamily="18" charset="-128"/>
                <a:cs typeface="ＭＳ Ｐゴシック" panose="020B0600070205080204" pitchFamily="50" charset="-128"/>
              </a:rPr>
              <a:t>か</a:t>
            </a:r>
            <a:r>
              <a:rPr lang="ja-JP" altLang="en-US" sz="900" dirty="0" smtClean="0">
                <a:effectLst/>
                <a:latin typeface="ＭＳ Ｐゴシック" panose="020B0600070205080204" pitchFamily="50" charset="-128"/>
                <a:ea typeface="游明朝" panose="02020400000000000000" pitchFamily="18" charset="-128"/>
                <a:cs typeface="ＭＳ Ｐゴシック" panose="020B0600070205080204" pitchFamily="50" charset="-128"/>
              </a:rPr>
              <a:t>の上位は</a:t>
            </a:r>
            <a:r>
              <a:rPr lang="ja-JP" sz="900" dirty="0" smtClean="0">
                <a:effectLst/>
                <a:latin typeface="ＭＳ Ｐゴシック" panose="020B0600070205080204" pitchFamily="50" charset="-128"/>
                <a:ea typeface="游明朝" panose="02020400000000000000" pitchFamily="18" charset="-128"/>
                <a:cs typeface="ＭＳ Ｐゴシック" panose="020B0600070205080204" pitchFamily="50" charset="-128"/>
              </a:rPr>
              <a:t>、</a:t>
            </a:r>
            <a:r>
              <a:rPr lang="ja-JP" sz="900" dirty="0">
                <a:effectLst/>
                <a:latin typeface="ＭＳ Ｐゴシック" panose="020B0600070205080204" pitchFamily="50" charset="-128"/>
                <a:ea typeface="游明朝" panose="02020400000000000000" pitchFamily="18" charset="-128"/>
                <a:cs typeface="ＭＳ Ｐゴシック" panose="020B0600070205080204" pitchFamily="50" charset="-128"/>
              </a:rPr>
              <a:t>「</a:t>
            </a:r>
            <a:r>
              <a:rPr lang="ja-JP" sz="900" u="sng" dirty="0">
                <a:effectLst/>
                <a:latin typeface="ＭＳ Ｐゴシック" panose="020B0600070205080204" pitchFamily="50" charset="-128"/>
                <a:ea typeface="游明朝" panose="02020400000000000000" pitchFamily="18" charset="-128"/>
                <a:cs typeface="ＭＳ Ｐゴシック" panose="020B0600070205080204" pitchFamily="50" charset="-128"/>
              </a:rPr>
              <a:t>自分らしさ</a:t>
            </a:r>
            <a:r>
              <a:rPr lang="ja-JP" sz="900" dirty="0">
                <a:effectLst/>
                <a:latin typeface="ＭＳ Ｐゴシック" panose="020B0600070205080204" pitchFamily="50" charset="-128"/>
                <a:ea typeface="游明朝" panose="02020400000000000000" pitchFamily="18" charset="-128"/>
                <a:cs typeface="ＭＳ Ｐゴシック" panose="020B0600070205080204" pitchFamily="50" charset="-128"/>
              </a:rPr>
              <a:t>を持っている人」「</a:t>
            </a:r>
            <a:r>
              <a:rPr lang="ja-JP" sz="900" u="sng" dirty="0">
                <a:effectLst/>
                <a:latin typeface="ＭＳ Ｐゴシック" panose="020B0600070205080204" pitchFamily="50" charset="-128"/>
                <a:ea typeface="游明朝" panose="02020400000000000000" pitchFamily="18" charset="-128"/>
                <a:cs typeface="ＭＳ Ｐゴシック" panose="020B0600070205080204" pitchFamily="50" charset="-128"/>
              </a:rPr>
              <a:t>友だちや仲間</a:t>
            </a:r>
            <a:r>
              <a:rPr lang="ja-JP" sz="900" dirty="0">
                <a:effectLst/>
                <a:latin typeface="ＭＳ Ｐゴシック" panose="020B0600070205080204" pitchFamily="50" charset="-128"/>
                <a:ea typeface="游明朝" panose="02020400000000000000" pitchFamily="18" charset="-128"/>
                <a:cs typeface="ＭＳ Ｐゴシック" panose="020B0600070205080204" pitchFamily="50" charset="-128"/>
              </a:rPr>
              <a:t>が</a:t>
            </a:r>
            <a:r>
              <a:rPr lang="ja-JP" sz="900" dirty="0" smtClean="0">
                <a:effectLst/>
                <a:latin typeface="ＭＳ Ｐゴシック" panose="020B0600070205080204" pitchFamily="50" charset="-128"/>
                <a:ea typeface="游明朝" panose="02020400000000000000" pitchFamily="18" charset="-128"/>
                <a:cs typeface="ＭＳ Ｐゴシック" panose="020B0600070205080204" pitchFamily="50" charset="-128"/>
              </a:rPr>
              <a:t>沢山いる</a:t>
            </a:r>
            <a:r>
              <a:rPr lang="ja-JP" sz="900" dirty="0">
                <a:effectLst/>
                <a:latin typeface="ＭＳ Ｐゴシック" panose="020B0600070205080204" pitchFamily="50" charset="-128"/>
                <a:ea typeface="游明朝" panose="02020400000000000000" pitchFamily="18" charset="-128"/>
                <a:cs typeface="ＭＳ Ｐゴシック" panose="020B0600070205080204" pitchFamily="50" charset="-128"/>
              </a:rPr>
              <a:t>人</a:t>
            </a:r>
            <a:r>
              <a:rPr lang="ja-JP" sz="900" dirty="0" smtClean="0">
                <a:effectLst/>
                <a:latin typeface="ＭＳ Ｐゴシック" panose="020B0600070205080204" pitchFamily="50" charset="-128"/>
                <a:ea typeface="游明朝" panose="02020400000000000000" pitchFamily="18" charset="-128"/>
                <a:cs typeface="ＭＳ Ｐゴシック" panose="020B0600070205080204" pitchFamily="50" charset="-128"/>
              </a:rPr>
              <a:t>」</a:t>
            </a:r>
            <a:endParaRPr lang="en-US" altLang="ja-JP" sz="900" dirty="0" smtClean="0">
              <a:effectLst/>
              <a:latin typeface="ＭＳ Ｐゴシック" panose="020B0600070205080204" pitchFamily="50" charset="-128"/>
              <a:ea typeface="游明朝" panose="02020400000000000000" pitchFamily="18" charset="-128"/>
              <a:cs typeface="ＭＳ Ｐゴシック" panose="020B0600070205080204" pitchFamily="50" charset="-128"/>
            </a:endParaRPr>
          </a:p>
          <a:p>
            <a:pPr>
              <a:spcAft>
                <a:spcPts val="0"/>
              </a:spcAft>
            </a:pPr>
            <a:r>
              <a:rPr lang="ja-JP" altLang="en-US" sz="900" dirty="0">
                <a:latin typeface="ＭＳ Ｐゴシック" panose="020B0600070205080204" pitchFamily="50" charset="-128"/>
                <a:ea typeface="游明朝" panose="02020400000000000000" pitchFamily="18" charset="-128"/>
                <a:cs typeface="ＭＳ Ｐゴシック" panose="020B0600070205080204" pitchFamily="50" charset="-128"/>
              </a:rPr>
              <a:t>　</a:t>
            </a:r>
            <a:r>
              <a:rPr lang="ja-JP" altLang="en-US" sz="900" dirty="0" smtClean="0">
                <a:latin typeface="ＭＳ Ｐゴシック" panose="020B0600070205080204" pitchFamily="50" charset="-128"/>
                <a:ea typeface="游明朝" panose="02020400000000000000" pitchFamily="18" charset="-128"/>
                <a:cs typeface="ＭＳ Ｐゴシック" panose="020B0600070205080204" pitchFamily="50" charset="-128"/>
              </a:rPr>
              <a:t>　→楽しい時間や特</a:t>
            </a:r>
            <a:r>
              <a:rPr lang="ja-JP" altLang="en-US" sz="900" smtClean="0">
                <a:latin typeface="ＭＳ Ｐゴシック" panose="020B0600070205080204" pitchFamily="50" charset="-128"/>
                <a:ea typeface="游明朝" panose="02020400000000000000" pitchFamily="18" charset="-128"/>
                <a:cs typeface="ＭＳ Ｐゴシック" panose="020B0600070205080204" pitchFamily="50" charset="-128"/>
              </a:rPr>
              <a:t>に</a:t>
            </a:r>
            <a:r>
              <a:rPr lang="ja-JP" altLang="en-US" sz="900" smtClean="0">
                <a:latin typeface="ＭＳ Ｐゴシック" panose="020B0600070205080204" pitchFamily="50" charset="-128"/>
                <a:ea typeface="游明朝" panose="02020400000000000000" pitchFamily="18" charset="-128"/>
                <a:cs typeface="ＭＳ Ｐゴシック" panose="020B0600070205080204" pitchFamily="50" charset="-128"/>
              </a:rPr>
              <a:t>したいこと</a:t>
            </a:r>
            <a:r>
              <a:rPr lang="ja-JP" altLang="en-US" sz="900" dirty="0" smtClean="0">
                <a:latin typeface="ＭＳ Ｐゴシック" panose="020B0600070205080204" pitchFamily="50" charset="-128"/>
                <a:ea typeface="游明朝" panose="02020400000000000000" pitchFamily="18" charset="-128"/>
                <a:cs typeface="ＭＳ Ｐゴシック" panose="020B0600070205080204" pitchFamily="50" charset="-128"/>
              </a:rPr>
              <a:t>にも友だちについての回答が上位となっている。個々の特性を認め、人との良好な関係づくりを望</a:t>
            </a:r>
            <a:endParaRPr lang="en-US" altLang="ja-JP" sz="900" dirty="0" smtClean="0">
              <a:latin typeface="ＭＳ Ｐゴシック" panose="020B0600070205080204" pitchFamily="50" charset="-128"/>
              <a:ea typeface="游明朝" panose="02020400000000000000" pitchFamily="18" charset="-128"/>
              <a:cs typeface="ＭＳ Ｐゴシック" panose="020B0600070205080204" pitchFamily="50" charset="-128"/>
            </a:endParaRPr>
          </a:p>
          <a:p>
            <a:pPr>
              <a:spcAft>
                <a:spcPts val="0"/>
              </a:spcAft>
            </a:pPr>
            <a:r>
              <a:rPr lang="ja-JP" altLang="en-US" sz="900" dirty="0">
                <a:latin typeface="ＭＳ Ｐゴシック" panose="020B0600070205080204" pitchFamily="50" charset="-128"/>
                <a:ea typeface="游明朝" panose="02020400000000000000" pitchFamily="18" charset="-128"/>
                <a:cs typeface="ＭＳ Ｐゴシック" panose="020B0600070205080204" pitchFamily="50" charset="-128"/>
              </a:rPr>
              <a:t>　</a:t>
            </a:r>
            <a:r>
              <a:rPr lang="ja-JP" altLang="en-US" sz="900" dirty="0" smtClean="0">
                <a:latin typeface="ＭＳ Ｐゴシック" panose="020B0600070205080204" pitchFamily="50" charset="-128"/>
                <a:ea typeface="游明朝" panose="02020400000000000000" pitchFamily="18" charset="-128"/>
                <a:cs typeface="ＭＳ Ｐゴシック" panose="020B0600070205080204" pitchFamily="50" charset="-128"/>
              </a:rPr>
              <a:t>　　</a:t>
            </a:r>
            <a:r>
              <a:rPr lang="ja-JP" altLang="en-US" sz="900" dirty="0" err="1" smtClean="0">
                <a:latin typeface="ＭＳ Ｐゴシック" panose="020B0600070205080204" pitchFamily="50" charset="-128"/>
                <a:ea typeface="游明朝" panose="02020400000000000000" pitchFamily="18" charset="-128"/>
                <a:cs typeface="ＭＳ Ｐゴシック" panose="020B0600070205080204" pitchFamily="50" charset="-128"/>
              </a:rPr>
              <a:t>んで</a:t>
            </a:r>
            <a:r>
              <a:rPr lang="ja-JP" altLang="en-US" sz="900" dirty="0" smtClean="0">
                <a:latin typeface="ＭＳ Ｐゴシック" panose="020B0600070205080204" pitchFamily="50" charset="-128"/>
                <a:ea typeface="游明朝" panose="02020400000000000000" pitchFamily="18" charset="-128"/>
                <a:cs typeface="ＭＳ Ｐゴシック" panose="020B0600070205080204" pitchFamily="50" charset="-128"/>
              </a:rPr>
              <a:t>いることが表れている。</a:t>
            </a:r>
            <a:endParaRPr lang="en-US" altLang="ja-JP" sz="900" dirty="0" smtClean="0">
              <a:latin typeface="ＭＳ Ｐゴシック" panose="020B0600070205080204" pitchFamily="50" charset="-128"/>
              <a:ea typeface="游明朝" panose="02020400000000000000" pitchFamily="18" charset="-128"/>
              <a:cs typeface="ＭＳ Ｐゴシック" panose="020B0600070205080204" pitchFamily="50" charset="-128"/>
            </a:endParaRPr>
          </a:p>
          <a:p>
            <a:pPr>
              <a:spcAft>
                <a:spcPts val="0"/>
              </a:spcAft>
            </a:pPr>
            <a:endParaRPr lang="en-US" altLang="ja-JP" sz="900" dirty="0" smtClean="0">
              <a:effectLst/>
              <a:latin typeface="ＭＳ Ｐゴシック" panose="020B0600070205080204" pitchFamily="50" charset="-128"/>
              <a:ea typeface="游明朝" panose="02020400000000000000" pitchFamily="18" charset="-128"/>
              <a:cs typeface="ＭＳ Ｐゴシック" panose="020B0600070205080204" pitchFamily="50" charset="-128"/>
            </a:endParaRPr>
          </a:p>
          <a:p>
            <a:pPr>
              <a:spcAft>
                <a:spcPts val="0"/>
              </a:spcAft>
            </a:pPr>
            <a:endParaRPr lang="en-US" altLang="ja-JP" sz="900" dirty="0">
              <a:latin typeface="ＭＳ Ｐゴシック" panose="020B0600070205080204" pitchFamily="50" charset="-128"/>
              <a:ea typeface="游明朝" panose="02020400000000000000" pitchFamily="18" charset="-128"/>
              <a:cs typeface="ＭＳ Ｐゴシック" panose="020B0600070205080204" pitchFamily="50" charset="-128"/>
            </a:endParaRPr>
          </a:p>
          <a:p>
            <a:r>
              <a:rPr lang="ja-JP" altLang="en-US" sz="900" dirty="0" smtClean="0">
                <a:effectLst/>
                <a:latin typeface="ＭＳ Ｐゴシック" panose="020B0600070205080204" pitchFamily="50" charset="-128"/>
                <a:ea typeface="游明朝" panose="02020400000000000000" pitchFamily="18" charset="-128"/>
                <a:cs typeface="ＭＳ Ｐゴシック" panose="020B0600070205080204" pitchFamily="50" charset="-128"/>
              </a:rPr>
              <a:t>　　　　　　　　求められるもの　⇒〇</a:t>
            </a:r>
            <a:r>
              <a:rPr lang="ja-JP" altLang="en-US" sz="900" dirty="0">
                <a:latin typeface="ＭＳ Ｐゴシック" panose="020B0600070205080204" pitchFamily="50" charset="-128"/>
                <a:ea typeface="游明朝" panose="02020400000000000000" pitchFamily="18" charset="-128"/>
                <a:cs typeface="ＭＳ Ｐゴシック" panose="020B0600070205080204" pitchFamily="50" charset="-128"/>
              </a:rPr>
              <a:t>児童生徒一人一人の状況に合わせた</a:t>
            </a:r>
            <a:r>
              <a:rPr lang="ja-JP" altLang="en-US" sz="900" dirty="0" smtClean="0">
                <a:latin typeface="ＭＳ Ｐゴシック" panose="020B0600070205080204" pitchFamily="50" charset="-128"/>
                <a:ea typeface="游明朝" panose="02020400000000000000" pitchFamily="18" charset="-128"/>
                <a:cs typeface="ＭＳ Ｐゴシック" panose="020B0600070205080204" pitchFamily="50" charset="-128"/>
              </a:rPr>
              <a:t>指導</a:t>
            </a:r>
            <a:endParaRPr lang="en-US" altLang="ja-JP" sz="900" dirty="0">
              <a:latin typeface="ＭＳ Ｐゴシック" panose="020B0600070205080204" pitchFamily="50" charset="-128"/>
              <a:ea typeface="游明朝" panose="02020400000000000000" pitchFamily="18" charset="-128"/>
              <a:cs typeface="ＭＳ Ｐゴシック" panose="020B0600070205080204" pitchFamily="50" charset="-128"/>
            </a:endParaRPr>
          </a:p>
          <a:p>
            <a:pPr>
              <a:spcAft>
                <a:spcPts val="0"/>
              </a:spcAft>
            </a:pPr>
            <a:r>
              <a:rPr lang="ja-JP" altLang="en-US" sz="900" dirty="0">
                <a:latin typeface="ＭＳ Ｐゴシック" panose="020B0600070205080204" pitchFamily="50" charset="-128"/>
                <a:ea typeface="游明朝" panose="02020400000000000000" pitchFamily="18" charset="-128"/>
                <a:cs typeface="ＭＳ Ｐゴシック" panose="020B0600070205080204" pitchFamily="50" charset="-128"/>
              </a:rPr>
              <a:t>　</a:t>
            </a:r>
            <a:r>
              <a:rPr lang="ja-JP" altLang="en-US" sz="900" dirty="0" smtClean="0">
                <a:latin typeface="ＭＳ Ｐゴシック" panose="020B0600070205080204" pitchFamily="50" charset="-128"/>
                <a:ea typeface="游明朝" panose="02020400000000000000" pitchFamily="18" charset="-128"/>
                <a:cs typeface="ＭＳ Ｐゴシック" panose="020B0600070205080204" pitchFamily="50" charset="-128"/>
              </a:rPr>
              <a:t>　　　　　　　　　　　　　　　　〇教育環境の充実</a:t>
            </a:r>
            <a:endParaRPr lang="en-US" altLang="ja-JP" sz="900" dirty="0" smtClean="0">
              <a:latin typeface="ＭＳ Ｐゴシック" panose="020B0600070205080204" pitchFamily="50" charset="-128"/>
              <a:ea typeface="游明朝" panose="02020400000000000000" pitchFamily="18" charset="-128"/>
              <a:cs typeface="ＭＳ Ｐゴシック" panose="020B0600070205080204" pitchFamily="50" charset="-128"/>
            </a:endParaRPr>
          </a:p>
          <a:p>
            <a:r>
              <a:rPr lang="ja-JP" altLang="en-US" sz="900" dirty="0">
                <a:latin typeface="ＭＳ Ｐゴシック" panose="020B0600070205080204" pitchFamily="50" charset="-128"/>
                <a:ea typeface="游明朝" panose="02020400000000000000" pitchFamily="18" charset="-128"/>
                <a:cs typeface="ＭＳ Ｐゴシック" panose="020B0600070205080204" pitchFamily="50" charset="-128"/>
              </a:rPr>
              <a:t>　</a:t>
            </a:r>
            <a:r>
              <a:rPr lang="ja-JP" altLang="en-US" sz="900" dirty="0" smtClean="0">
                <a:latin typeface="ＭＳ Ｐゴシック" panose="020B0600070205080204" pitchFamily="50" charset="-128"/>
                <a:ea typeface="游明朝" panose="02020400000000000000" pitchFamily="18" charset="-128"/>
                <a:cs typeface="ＭＳ Ｐゴシック" panose="020B0600070205080204" pitchFamily="50" charset="-128"/>
              </a:rPr>
              <a:t>　　　　　　　　　　　　　　　　〇コミュニケーションスキルの</a:t>
            </a:r>
            <a:r>
              <a:rPr lang="ja-JP" altLang="en-US" sz="900" dirty="0">
                <a:latin typeface="ＭＳ Ｐゴシック" panose="020B0600070205080204" pitchFamily="50" charset="-128"/>
                <a:ea typeface="游明朝" panose="02020400000000000000" pitchFamily="18" charset="-128"/>
                <a:cs typeface="ＭＳ Ｐゴシック" panose="020B0600070205080204" pitchFamily="50" charset="-128"/>
              </a:rPr>
              <a:t>指導や学級運営など教職員</a:t>
            </a:r>
            <a:r>
              <a:rPr lang="ja-JP" altLang="en-US" sz="900" dirty="0" smtClean="0">
                <a:latin typeface="ＭＳ Ｐゴシック" panose="020B0600070205080204" pitchFamily="50" charset="-128"/>
                <a:ea typeface="游明朝" panose="02020400000000000000" pitchFamily="18" charset="-128"/>
                <a:cs typeface="ＭＳ Ｐゴシック" panose="020B0600070205080204" pitchFamily="50" charset="-128"/>
              </a:rPr>
              <a:t>の質向上　　</a:t>
            </a:r>
            <a:endParaRPr lang="ja-JP" sz="1200" dirty="0">
              <a:effectLst/>
              <a:latin typeface="ＭＳ Ｐゴシック" panose="020B0600070205080204" pitchFamily="50" charset="-128"/>
              <a:ea typeface="ＭＳ Ｐゴシック" panose="020B0600070205080204" pitchFamily="50" charset="-128"/>
              <a:cs typeface="ＭＳ Ｐゴシック" panose="020B0600070205080204" pitchFamily="50" charset="-128"/>
            </a:endParaRPr>
          </a:p>
        </p:txBody>
      </p:sp>
      <p:pic>
        <p:nvPicPr>
          <p:cNvPr id="14" name="図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62773" y="647958"/>
            <a:ext cx="3390327" cy="2361497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15" name="図 1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831540" y="634103"/>
            <a:ext cx="3107751" cy="2361497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2" name="テキスト ボックス 1"/>
          <p:cNvSpPr txBox="1"/>
          <p:nvPr/>
        </p:nvSpPr>
        <p:spPr>
          <a:xfrm>
            <a:off x="7449609" y="-62722"/>
            <a:ext cx="999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8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令和６年９月</a:t>
            </a:r>
            <a:r>
              <a:rPr lang="en-US" altLang="ja-JP" sz="8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27</a:t>
            </a:r>
            <a:r>
              <a:rPr lang="ja-JP" altLang="en-US" sz="8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日</a:t>
            </a:r>
            <a:endParaRPr lang="en-US" altLang="ja-JP" sz="8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algn="dist"/>
            <a:r>
              <a:rPr lang="ja-JP" altLang="en-US" sz="8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学務課</a:t>
            </a:r>
            <a:endParaRPr lang="en-US" altLang="ja-JP" sz="8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algn="dist"/>
            <a:r>
              <a:rPr lang="ja-JP" altLang="en-US" sz="8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教育指導課</a:t>
            </a:r>
            <a:endParaRPr lang="en-US" altLang="ja-JP" sz="8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16" name="テキスト ボックス 4"/>
          <p:cNvSpPr txBox="1"/>
          <p:nvPr/>
        </p:nvSpPr>
        <p:spPr>
          <a:xfrm>
            <a:off x="146888" y="469774"/>
            <a:ext cx="2215885" cy="3887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ja-JP" sz="1100" kern="1200" dirty="0">
                <a:solidFill>
                  <a:srgbClr val="0070C0"/>
                </a:solidFill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【児童生徒】</a:t>
            </a:r>
            <a:r>
              <a:rPr lang="en-US" sz="800" kern="1200" dirty="0">
                <a:solidFill>
                  <a:srgbClr val="0070C0"/>
                </a:solidFill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1811</a:t>
            </a:r>
            <a:r>
              <a:rPr lang="ja-JP" sz="800" kern="1200" dirty="0">
                <a:solidFill>
                  <a:srgbClr val="0070C0"/>
                </a:solidFill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人</a:t>
            </a:r>
            <a:r>
              <a:rPr lang="en-US" sz="800" kern="1200" dirty="0">
                <a:solidFill>
                  <a:srgbClr val="0070C0"/>
                </a:solidFill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/2220</a:t>
            </a:r>
            <a:r>
              <a:rPr lang="ja-JP" sz="800" kern="1200" dirty="0">
                <a:solidFill>
                  <a:srgbClr val="0070C0"/>
                </a:solidFill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人</a:t>
            </a:r>
            <a:r>
              <a:rPr lang="en-US" sz="800" kern="1200" dirty="0">
                <a:solidFill>
                  <a:srgbClr val="0070C0"/>
                </a:solidFill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(82%)</a:t>
            </a:r>
            <a:endParaRPr lang="ja-JP" sz="1200" dirty="0">
              <a:effectLst/>
              <a:latin typeface="游明朝" panose="02020400000000000000" pitchFamily="18" charset="-128"/>
              <a:ea typeface="游明朝" panose="02020400000000000000" pitchFamily="18" charset="-128"/>
              <a:cs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62165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/>
        </p:nvSpPr>
        <p:spPr>
          <a:xfrm>
            <a:off x="114935" y="104775"/>
            <a:ext cx="8962390" cy="668655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>
              <a:spcAft>
                <a:spcPts val="0"/>
              </a:spcAft>
            </a:pPr>
            <a:endParaRPr lang="ja-JP" sz="1050" kern="100" dirty="0">
              <a:effectLst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3" name="テキスト ボックス 6"/>
          <p:cNvSpPr txBox="1"/>
          <p:nvPr/>
        </p:nvSpPr>
        <p:spPr>
          <a:xfrm>
            <a:off x="146367" y="117596"/>
            <a:ext cx="2552065" cy="4775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ja-JP" sz="1100" kern="1200" dirty="0">
                <a:solidFill>
                  <a:srgbClr val="00B050"/>
                </a:solidFill>
                <a:effectLst/>
                <a:latin typeface="ＭＳ Ｐゴシック" panose="020B0600070205080204" pitchFamily="50" charset="-128"/>
                <a:ea typeface="游明朝" panose="02020400000000000000" pitchFamily="18" charset="-128"/>
                <a:cs typeface="Times New Roman" panose="02020603050405020304" pitchFamily="18" charset="0"/>
              </a:rPr>
              <a:t>【保護者】</a:t>
            </a:r>
            <a:r>
              <a:rPr lang="en-US" sz="800" kern="1200" dirty="0">
                <a:solidFill>
                  <a:srgbClr val="00B050"/>
                </a:solidFill>
                <a:effectLst/>
                <a:latin typeface="游明朝" panose="02020400000000000000" pitchFamily="18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1012</a:t>
            </a:r>
            <a:r>
              <a:rPr lang="ja-JP" sz="800" kern="1200" dirty="0">
                <a:solidFill>
                  <a:srgbClr val="00B050"/>
                </a:solidFill>
                <a:effectLst/>
                <a:latin typeface="ＭＳ Ｐゴシック" panose="020B0600070205080204" pitchFamily="50" charset="-128"/>
                <a:ea typeface="游明朝" panose="02020400000000000000" pitchFamily="18" charset="-128"/>
                <a:cs typeface="Times New Roman" panose="02020603050405020304" pitchFamily="18" charset="0"/>
              </a:rPr>
              <a:t>人</a:t>
            </a:r>
            <a:r>
              <a:rPr lang="en-US" sz="800" kern="1200" dirty="0">
                <a:solidFill>
                  <a:srgbClr val="00B050"/>
                </a:solidFill>
                <a:effectLst/>
                <a:latin typeface="ＭＳ Ｐゴシック" panose="020B0600070205080204" pitchFamily="50" charset="-128"/>
                <a:ea typeface="游明朝" panose="02020400000000000000" pitchFamily="18" charset="-128"/>
                <a:cs typeface="Times New Roman" panose="02020603050405020304" pitchFamily="18" charset="0"/>
              </a:rPr>
              <a:t>/2220</a:t>
            </a:r>
            <a:r>
              <a:rPr lang="ja-JP" sz="800" kern="1200" dirty="0">
                <a:solidFill>
                  <a:srgbClr val="00B050"/>
                </a:solidFill>
                <a:effectLst/>
                <a:latin typeface="ＭＳ Ｐゴシック" panose="020B0600070205080204" pitchFamily="50" charset="-128"/>
                <a:ea typeface="游明朝" panose="02020400000000000000" pitchFamily="18" charset="-128"/>
                <a:cs typeface="Times New Roman" panose="02020603050405020304" pitchFamily="18" charset="0"/>
              </a:rPr>
              <a:t>人</a:t>
            </a:r>
            <a:r>
              <a:rPr lang="en-US" sz="800" kern="1200" dirty="0">
                <a:solidFill>
                  <a:srgbClr val="00B050"/>
                </a:solidFill>
                <a:effectLst/>
                <a:latin typeface="ＭＳ Ｐゴシック" panose="020B0600070205080204" pitchFamily="50" charset="-128"/>
                <a:ea typeface="游明朝" panose="02020400000000000000" pitchFamily="18" charset="-128"/>
                <a:cs typeface="Times New Roman" panose="02020603050405020304" pitchFamily="18" charset="0"/>
              </a:rPr>
              <a:t>(46%)</a:t>
            </a:r>
            <a:endParaRPr lang="ja-JP" sz="1200" dirty="0">
              <a:effectLst/>
              <a:latin typeface="ＭＳ Ｐゴシック" panose="020B0600070205080204" pitchFamily="50" charset="-128"/>
              <a:ea typeface="ＭＳ Ｐゴシック" panose="020B0600070205080204" pitchFamily="50" charset="-128"/>
              <a:cs typeface="ＭＳ Ｐゴシック" panose="020B0600070205080204" pitchFamily="50" charset="-128"/>
            </a:endParaRPr>
          </a:p>
        </p:txBody>
      </p:sp>
      <p:sp>
        <p:nvSpPr>
          <p:cNvPr id="4" name="テキスト ボックス 30"/>
          <p:cNvSpPr txBox="1"/>
          <p:nvPr/>
        </p:nvSpPr>
        <p:spPr>
          <a:xfrm>
            <a:off x="238760" y="4903373"/>
            <a:ext cx="2544486" cy="99589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ja-JP" sz="800" kern="1200" dirty="0">
                <a:solidFill>
                  <a:srgbClr val="000000"/>
                </a:solidFill>
                <a:effectLst/>
                <a:latin typeface="ＭＳ Ｐゴシック" panose="020B0600070205080204" pitchFamily="50" charset="-128"/>
                <a:ea typeface="游明朝" panose="02020400000000000000" pitchFamily="18" charset="-128"/>
                <a:cs typeface="Times New Roman" panose="02020603050405020304" pitchFamily="18" charset="0"/>
              </a:rPr>
              <a:t>問　練馬区の特別支援教育について</a:t>
            </a:r>
            <a:endParaRPr lang="ja-JP" sz="800" dirty="0">
              <a:effectLst/>
              <a:latin typeface="ＭＳ Ｐゴシック" panose="020B0600070205080204" pitchFamily="50" charset="-128"/>
              <a:ea typeface="ＭＳ Ｐゴシック" panose="020B0600070205080204" pitchFamily="50" charset="-128"/>
              <a:cs typeface="ＭＳ Ｐゴシック" panose="020B0600070205080204" pitchFamily="50" charset="-128"/>
            </a:endParaRPr>
          </a:p>
          <a:p>
            <a:pPr indent="228600">
              <a:spcAft>
                <a:spcPts val="0"/>
              </a:spcAft>
            </a:pPr>
            <a:r>
              <a:rPr lang="ja-JP" sz="800" kern="1200" dirty="0">
                <a:solidFill>
                  <a:srgbClr val="000000"/>
                </a:solidFill>
                <a:effectLst/>
                <a:latin typeface="ＭＳ Ｐゴシック" panose="020B0600070205080204" pitchFamily="50" charset="-128"/>
                <a:ea typeface="游明朝" panose="02020400000000000000" pitchFamily="18" charset="-128"/>
                <a:cs typeface="Times New Roman" panose="02020603050405020304" pitchFamily="18" charset="0"/>
              </a:rPr>
              <a:t>期待すること（複数回答）</a:t>
            </a:r>
            <a:endParaRPr lang="ja-JP" sz="800" dirty="0">
              <a:effectLst/>
              <a:latin typeface="ＭＳ Ｐゴシック" panose="020B0600070205080204" pitchFamily="50" charset="-128"/>
              <a:ea typeface="ＭＳ Ｐゴシック" panose="020B0600070205080204" pitchFamily="50" charset="-128"/>
              <a:cs typeface="ＭＳ Ｐゴシック" panose="020B0600070205080204" pitchFamily="50" charset="-128"/>
            </a:endParaRPr>
          </a:p>
          <a:p>
            <a:pPr>
              <a:spcAft>
                <a:spcPts val="0"/>
              </a:spcAft>
            </a:pPr>
            <a:r>
              <a:rPr lang="ja-JP" sz="800" kern="1200" dirty="0">
                <a:solidFill>
                  <a:srgbClr val="000000"/>
                </a:solidFill>
                <a:effectLst/>
                <a:latin typeface="ＭＳ Ｐゴシック" panose="020B0600070205080204" pitchFamily="50" charset="-128"/>
                <a:ea typeface="游明朝" panose="02020400000000000000" pitchFamily="18" charset="-128"/>
                <a:cs typeface="Times New Roman" panose="02020603050405020304" pitchFamily="18" charset="0"/>
              </a:rPr>
              <a:t>１　支援員の増員　　　　　　　　</a:t>
            </a:r>
            <a:r>
              <a:rPr lang="en-US" sz="800" kern="1200" dirty="0">
                <a:solidFill>
                  <a:srgbClr val="000000"/>
                </a:solidFill>
                <a:effectLst/>
                <a:latin typeface="ＭＳ Ｐゴシック" panose="020B0600070205080204" pitchFamily="50" charset="-128"/>
                <a:ea typeface="游明朝" panose="02020400000000000000" pitchFamily="18" charset="-128"/>
                <a:cs typeface="Times New Roman" panose="02020603050405020304" pitchFamily="18" charset="0"/>
              </a:rPr>
              <a:t>50.1</a:t>
            </a:r>
            <a:r>
              <a:rPr lang="ja-JP" sz="800" kern="1200" dirty="0">
                <a:solidFill>
                  <a:srgbClr val="000000"/>
                </a:solidFill>
                <a:effectLst/>
                <a:latin typeface="ＭＳ Ｐゴシック" panose="020B0600070205080204" pitchFamily="50" charset="-128"/>
                <a:ea typeface="游明朝" panose="02020400000000000000" pitchFamily="18" charset="-128"/>
                <a:cs typeface="Times New Roman" panose="02020603050405020304" pitchFamily="18" charset="0"/>
              </a:rPr>
              <a:t>％</a:t>
            </a:r>
            <a:endParaRPr lang="ja-JP" sz="800" dirty="0">
              <a:effectLst/>
              <a:latin typeface="ＭＳ Ｐゴシック" panose="020B0600070205080204" pitchFamily="50" charset="-128"/>
              <a:ea typeface="ＭＳ Ｐゴシック" panose="020B0600070205080204" pitchFamily="50" charset="-128"/>
              <a:cs typeface="ＭＳ Ｐゴシック" panose="020B0600070205080204" pitchFamily="50" charset="-128"/>
            </a:endParaRPr>
          </a:p>
          <a:p>
            <a:pPr>
              <a:spcAft>
                <a:spcPts val="0"/>
              </a:spcAft>
            </a:pPr>
            <a:r>
              <a:rPr lang="ja-JP" sz="800" kern="1200" dirty="0">
                <a:solidFill>
                  <a:srgbClr val="000000"/>
                </a:solidFill>
                <a:effectLst/>
                <a:latin typeface="ＭＳ Ｐゴシック" panose="020B0600070205080204" pitchFamily="50" charset="-128"/>
                <a:ea typeface="游明朝" panose="02020400000000000000" pitchFamily="18" charset="-128"/>
                <a:cs typeface="Times New Roman" panose="02020603050405020304" pitchFamily="18" charset="0"/>
              </a:rPr>
              <a:t>２　教員の質の向上　　　　　　　</a:t>
            </a:r>
            <a:r>
              <a:rPr lang="en-US" sz="800" kern="1200" dirty="0">
                <a:solidFill>
                  <a:srgbClr val="000000"/>
                </a:solidFill>
                <a:effectLst/>
                <a:latin typeface="ＭＳ Ｐゴシック" panose="020B0600070205080204" pitchFamily="50" charset="-128"/>
                <a:ea typeface="游明朝" panose="02020400000000000000" pitchFamily="18" charset="-128"/>
                <a:cs typeface="Times New Roman" panose="02020603050405020304" pitchFamily="18" charset="0"/>
              </a:rPr>
              <a:t>41.5</a:t>
            </a:r>
            <a:r>
              <a:rPr lang="ja-JP" sz="800" kern="1200" dirty="0">
                <a:solidFill>
                  <a:srgbClr val="000000"/>
                </a:solidFill>
                <a:effectLst/>
                <a:latin typeface="ＭＳ Ｐゴシック" panose="020B0600070205080204" pitchFamily="50" charset="-128"/>
                <a:ea typeface="游明朝" panose="02020400000000000000" pitchFamily="18" charset="-128"/>
                <a:cs typeface="Times New Roman" panose="02020603050405020304" pitchFamily="18" charset="0"/>
              </a:rPr>
              <a:t>％</a:t>
            </a:r>
            <a:endParaRPr lang="ja-JP" sz="800" dirty="0">
              <a:effectLst/>
              <a:latin typeface="ＭＳ Ｐゴシック" panose="020B0600070205080204" pitchFamily="50" charset="-128"/>
              <a:ea typeface="ＭＳ Ｐゴシック" panose="020B0600070205080204" pitchFamily="50" charset="-128"/>
              <a:cs typeface="ＭＳ Ｐゴシック" panose="020B0600070205080204" pitchFamily="50" charset="-128"/>
            </a:endParaRPr>
          </a:p>
          <a:p>
            <a:pPr>
              <a:spcAft>
                <a:spcPts val="0"/>
              </a:spcAft>
            </a:pPr>
            <a:r>
              <a:rPr lang="ja-JP" sz="800" kern="1200" dirty="0">
                <a:solidFill>
                  <a:srgbClr val="000000"/>
                </a:solidFill>
                <a:effectLst/>
                <a:latin typeface="ＭＳ Ｐゴシック" panose="020B0600070205080204" pitchFamily="50" charset="-128"/>
                <a:ea typeface="游明朝" panose="02020400000000000000" pitchFamily="18" charset="-128"/>
                <a:cs typeface="Times New Roman" panose="02020603050405020304" pitchFamily="18" charset="0"/>
              </a:rPr>
              <a:t>３　情緒障害等の固定学級の新設　</a:t>
            </a:r>
            <a:r>
              <a:rPr lang="en-US" sz="800" kern="1200" dirty="0">
                <a:solidFill>
                  <a:srgbClr val="000000"/>
                </a:solidFill>
                <a:effectLst/>
                <a:latin typeface="ＭＳ Ｐゴシック" panose="020B0600070205080204" pitchFamily="50" charset="-128"/>
                <a:ea typeface="游明朝" panose="02020400000000000000" pitchFamily="18" charset="-128"/>
                <a:cs typeface="Times New Roman" panose="02020603050405020304" pitchFamily="18" charset="0"/>
              </a:rPr>
              <a:t>25.7</a:t>
            </a:r>
            <a:r>
              <a:rPr lang="ja-JP" sz="800" kern="1200" dirty="0">
                <a:solidFill>
                  <a:srgbClr val="000000"/>
                </a:solidFill>
                <a:effectLst/>
                <a:latin typeface="ＭＳ Ｐゴシック" panose="020B0600070205080204" pitchFamily="50" charset="-128"/>
                <a:ea typeface="游明朝" panose="02020400000000000000" pitchFamily="18" charset="-128"/>
                <a:cs typeface="Times New Roman" panose="02020603050405020304" pitchFamily="18" charset="0"/>
              </a:rPr>
              <a:t>％</a:t>
            </a:r>
            <a:endParaRPr lang="ja-JP" sz="800" dirty="0">
              <a:effectLst/>
              <a:latin typeface="ＭＳ Ｐゴシック" panose="020B0600070205080204" pitchFamily="50" charset="-128"/>
              <a:ea typeface="ＭＳ Ｐゴシック" panose="020B0600070205080204" pitchFamily="50" charset="-128"/>
              <a:cs typeface="ＭＳ Ｐゴシック" panose="020B0600070205080204" pitchFamily="50" charset="-128"/>
            </a:endParaRPr>
          </a:p>
          <a:p>
            <a:pPr>
              <a:spcAft>
                <a:spcPts val="0"/>
              </a:spcAft>
            </a:pPr>
            <a:r>
              <a:rPr lang="ja-JP" sz="800" kern="1200" dirty="0">
                <a:solidFill>
                  <a:srgbClr val="000000"/>
                </a:solidFill>
                <a:effectLst/>
                <a:latin typeface="ＭＳ Ｐゴシック" panose="020B0600070205080204" pitchFamily="50" charset="-128"/>
                <a:ea typeface="游明朝" panose="02020400000000000000" pitchFamily="18" charset="-128"/>
                <a:cs typeface="Times New Roman" panose="02020603050405020304" pitchFamily="18" charset="0"/>
              </a:rPr>
              <a:t>４　就学前からの教育相談の充実　</a:t>
            </a:r>
            <a:r>
              <a:rPr lang="en-US" sz="800" kern="1200" dirty="0">
                <a:solidFill>
                  <a:srgbClr val="000000"/>
                </a:solidFill>
                <a:effectLst/>
                <a:latin typeface="ＭＳ Ｐゴシック" panose="020B0600070205080204" pitchFamily="50" charset="-128"/>
                <a:ea typeface="游明朝" panose="02020400000000000000" pitchFamily="18" charset="-128"/>
                <a:cs typeface="Times New Roman" panose="02020603050405020304" pitchFamily="18" charset="0"/>
              </a:rPr>
              <a:t>22.0</a:t>
            </a:r>
            <a:r>
              <a:rPr lang="ja-JP" sz="800" kern="1200" dirty="0">
                <a:solidFill>
                  <a:srgbClr val="000000"/>
                </a:solidFill>
                <a:effectLst/>
                <a:latin typeface="ＭＳ Ｐゴシック" panose="020B0600070205080204" pitchFamily="50" charset="-128"/>
                <a:ea typeface="游明朝" panose="02020400000000000000" pitchFamily="18" charset="-128"/>
                <a:cs typeface="Times New Roman" panose="02020603050405020304" pitchFamily="18" charset="0"/>
              </a:rPr>
              <a:t>％</a:t>
            </a:r>
            <a:endParaRPr lang="ja-JP" sz="800" dirty="0">
              <a:effectLst/>
              <a:latin typeface="ＭＳ Ｐゴシック" panose="020B0600070205080204" pitchFamily="50" charset="-128"/>
              <a:ea typeface="ＭＳ Ｐゴシック" panose="020B0600070205080204" pitchFamily="50" charset="-128"/>
              <a:cs typeface="ＭＳ Ｐゴシック" panose="020B0600070205080204" pitchFamily="50" charset="-128"/>
            </a:endParaRPr>
          </a:p>
          <a:p>
            <a:pPr>
              <a:spcAft>
                <a:spcPts val="0"/>
              </a:spcAft>
            </a:pPr>
            <a:r>
              <a:rPr lang="ja-JP" sz="800" kern="1200" dirty="0">
                <a:solidFill>
                  <a:srgbClr val="000000"/>
                </a:solidFill>
                <a:effectLst/>
                <a:latin typeface="ＭＳ Ｐゴシック" panose="020B0600070205080204" pitchFamily="50" charset="-128"/>
                <a:ea typeface="游明朝" panose="02020400000000000000" pitchFamily="18" charset="-128"/>
                <a:cs typeface="Times New Roman" panose="02020603050405020304" pitchFamily="18" charset="0"/>
              </a:rPr>
              <a:t>５　特別支援教育の周知　　　　　</a:t>
            </a:r>
            <a:r>
              <a:rPr lang="en-US" sz="800" kern="1200" dirty="0">
                <a:solidFill>
                  <a:srgbClr val="000000"/>
                </a:solidFill>
                <a:effectLst/>
                <a:latin typeface="ＭＳ Ｐゴシック" panose="020B0600070205080204" pitchFamily="50" charset="-128"/>
                <a:ea typeface="游明朝" panose="02020400000000000000" pitchFamily="18" charset="-128"/>
                <a:cs typeface="Times New Roman" panose="02020603050405020304" pitchFamily="18" charset="0"/>
              </a:rPr>
              <a:t>19.0</a:t>
            </a:r>
            <a:r>
              <a:rPr lang="ja-JP" sz="800" kern="1200" dirty="0">
                <a:solidFill>
                  <a:srgbClr val="000000"/>
                </a:solidFill>
                <a:effectLst/>
                <a:latin typeface="ＭＳ Ｐゴシック" panose="020B0600070205080204" pitchFamily="50" charset="-128"/>
                <a:ea typeface="游明朝" panose="02020400000000000000" pitchFamily="18" charset="-128"/>
                <a:cs typeface="Times New Roman" panose="02020603050405020304" pitchFamily="18" charset="0"/>
              </a:rPr>
              <a:t>％</a:t>
            </a:r>
            <a:endParaRPr lang="ja-JP" sz="800" dirty="0">
              <a:effectLst/>
              <a:latin typeface="ＭＳ Ｐゴシック" panose="020B0600070205080204" pitchFamily="50" charset="-128"/>
              <a:ea typeface="ＭＳ Ｐゴシック" panose="020B0600070205080204" pitchFamily="50" charset="-128"/>
              <a:cs typeface="ＭＳ Ｐゴシック" panose="020B0600070205080204" pitchFamily="50" charset="-128"/>
            </a:endParaRPr>
          </a:p>
        </p:txBody>
      </p:sp>
      <p:pic>
        <p:nvPicPr>
          <p:cNvPr id="5" name="図 4"/>
          <p:cNvPicPr/>
          <p:nvPr/>
        </p:nvPicPr>
        <p:blipFill>
          <a:blip r:embed="rId2"/>
          <a:stretch>
            <a:fillRect/>
          </a:stretch>
        </p:blipFill>
        <p:spPr>
          <a:xfrm>
            <a:off x="238760" y="412780"/>
            <a:ext cx="2733040" cy="1582102"/>
          </a:xfrm>
          <a:prstGeom prst="rect">
            <a:avLst/>
          </a:prstGeom>
        </p:spPr>
      </p:pic>
      <p:sp>
        <p:nvSpPr>
          <p:cNvPr id="6" name="テキスト ボックス 26"/>
          <p:cNvSpPr txBox="1"/>
          <p:nvPr/>
        </p:nvSpPr>
        <p:spPr>
          <a:xfrm>
            <a:off x="3086735" y="270613"/>
            <a:ext cx="3768408" cy="94162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ja-JP" sz="900" kern="1200" dirty="0">
                <a:solidFill>
                  <a:srgbClr val="000000"/>
                </a:solidFill>
                <a:effectLst/>
                <a:latin typeface="ＭＳ Ｐゴシック" panose="020B0600070205080204" pitchFamily="50" charset="-128"/>
                <a:ea typeface="游明朝" panose="02020400000000000000" pitchFamily="18" charset="-128"/>
                <a:cs typeface="Times New Roman" panose="02020603050405020304" pitchFamily="18" charset="0"/>
              </a:rPr>
              <a:t>問　お子様の発達や障害が気になったのはいつ頃ですか（複数回答）</a:t>
            </a:r>
            <a:endParaRPr lang="ja-JP" sz="1200" dirty="0">
              <a:effectLst/>
              <a:latin typeface="ＭＳ Ｐゴシック" panose="020B0600070205080204" pitchFamily="50" charset="-128"/>
              <a:ea typeface="ＭＳ Ｐゴシック" panose="020B0600070205080204" pitchFamily="50" charset="-128"/>
              <a:cs typeface="ＭＳ Ｐゴシック" panose="020B0600070205080204" pitchFamily="50" charset="-128"/>
            </a:endParaRPr>
          </a:p>
          <a:p>
            <a:pPr>
              <a:spcAft>
                <a:spcPts val="0"/>
              </a:spcAft>
            </a:pPr>
            <a:r>
              <a:rPr lang="ja-JP" sz="800" kern="1200" dirty="0">
                <a:solidFill>
                  <a:srgbClr val="000000"/>
                </a:solidFill>
                <a:effectLst/>
                <a:latin typeface="ＭＳ Ｐゴシック" panose="020B0600070205080204" pitchFamily="50" charset="-128"/>
                <a:ea typeface="游明朝" panose="02020400000000000000" pitchFamily="18" charset="-128"/>
                <a:cs typeface="Times New Roman" panose="02020603050405020304" pitchFamily="18" charset="0"/>
              </a:rPr>
              <a:t>１　１歳以上～３歳未満　　　　　</a:t>
            </a:r>
            <a:r>
              <a:rPr lang="en-US" sz="800" kern="1200" dirty="0">
                <a:solidFill>
                  <a:srgbClr val="000000"/>
                </a:solidFill>
                <a:effectLst/>
                <a:latin typeface="ＭＳ Ｐゴシック" panose="020B0600070205080204" pitchFamily="50" charset="-128"/>
                <a:ea typeface="游明朝" panose="02020400000000000000" pitchFamily="18" charset="-128"/>
                <a:cs typeface="Times New Roman" panose="02020603050405020304" pitchFamily="18" charset="0"/>
              </a:rPr>
              <a:t>  37.2</a:t>
            </a:r>
            <a:r>
              <a:rPr lang="ja-JP" sz="800" kern="1200" dirty="0">
                <a:solidFill>
                  <a:srgbClr val="000000"/>
                </a:solidFill>
                <a:effectLst/>
                <a:latin typeface="ＭＳ Ｐゴシック" panose="020B0600070205080204" pitchFamily="50" charset="-128"/>
                <a:ea typeface="游明朝" panose="02020400000000000000" pitchFamily="18" charset="-128"/>
                <a:cs typeface="Times New Roman" panose="02020603050405020304" pitchFamily="18" charset="0"/>
              </a:rPr>
              <a:t>％　　　　　　　　　</a:t>
            </a:r>
            <a:endParaRPr lang="ja-JP" sz="1200" dirty="0">
              <a:effectLst/>
              <a:latin typeface="ＭＳ Ｐゴシック" panose="020B0600070205080204" pitchFamily="50" charset="-128"/>
              <a:ea typeface="ＭＳ Ｐゴシック" panose="020B0600070205080204" pitchFamily="50" charset="-128"/>
              <a:cs typeface="ＭＳ Ｐゴシック" panose="020B0600070205080204" pitchFamily="50" charset="-128"/>
            </a:endParaRPr>
          </a:p>
          <a:p>
            <a:pPr>
              <a:spcAft>
                <a:spcPts val="0"/>
              </a:spcAft>
            </a:pPr>
            <a:r>
              <a:rPr lang="ja-JP" sz="800" kern="1200" dirty="0">
                <a:solidFill>
                  <a:srgbClr val="000000"/>
                </a:solidFill>
                <a:effectLst/>
                <a:latin typeface="ＭＳ Ｐゴシック" panose="020B0600070205080204" pitchFamily="50" charset="-128"/>
                <a:ea typeface="游明朝" panose="02020400000000000000" pitchFamily="18" charset="-128"/>
                <a:cs typeface="Times New Roman" panose="02020603050405020304" pitchFamily="18" charset="0"/>
              </a:rPr>
              <a:t>２　３歳以上～５歳未満　　　　　</a:t>
            </a:r>
            <a:r>
              <a:rPr lang="en-US" sz="800" kern="1200" dirty="0">
                <a:solidFill>
                  <a:srgbClr val="000000"/>
                </a:solidFill>
                <a:effectLst/>
                <a:latin typeface="ＭＳ Ｐゴシック" panose="020B0600070205080204" pitchFamily="50" charset="-128"/>
                <a:ea typeface="游明朝" panose="02020400000000000000" pitchFamily="18" charset="-128"/>
                <a:cs typeface="Times New Roman" panose="02020603050405020304" pitchFamily="18" charset="0"/>
              </a:rPr>
              <a:t>  29.3</a:t>
            </a:r>
            <a:r>
              <a:rPr lang="ja-JP" sz="800" kern="1200" dirty="0">
                <a:solidFill>
                  <a:srgbClr val="000000"/>
                </a:solidFill>
                <a:effectLst/>
                <a:latin typeface="ＭＳ Ｐゴシック" panose="020B0600070205080204" pitchFamily="50" charset="-128"/>
                <a:ea typeface="游明朝" panose="02020400000000000000" pitchFamily="18" charset="-128"/>
                <a:cs typeface="Times New Roman" panose="02020603050405020304" pitchFamily="18" charset="0"/>
              </a:rPr>
              <a:t>％</a:t>
            </a:r>
            <a:endParaRPr lang="ja-JP" sz="1200" dirty="0">
              <a:effectLst/>
              <a:latin typeface="ＭＳ Ｐゴシック" panose="020B0600070205080204" pitchFamily="50" charset="-128"/>
              <a:ea typeface="ＭＳ Ｐゴシック" panose="020B0600070205080204" pitchFamily="50" charset="-128"/>
              <a:cs typeface="ＭＳ Ｐゴシック" panose="020B0600070205080204" pitchFamily="50" charset="-128"/>
            </a:endParaRPr>
          </a:p>
          <a:p>
            <a:pPr>
              <a:spcAft>
                <a:spcPts val="0"/>
              </a:spcAft>
            </a:pPr>
            <a:r>
              <a:rPr lang="ja-JP" sz="800" kern="1200" dirty="0">
                <a:solidFill>
                  <a:srgbClr val="000000"/>
                </a:solidFill>
                <a:effectLst/>
                <a:latin typeface="ＭＳ Ｐゴシック" panose="020B0600070205080204" pitchFamily="50" charset="-128"/>
                <a:ea typeface="游明朝" panose="02020400000000000000" pitchFamily="18" charset="-128"/>
                <a:cs typeface="Times New Roman" panose="02020603050405020304" pitchFamily="18" charset="0"/>
              </a:rPr>
              <a:t>３</a:t>
            </a:r>
            <a:r>
              <a:rPr lang="en-US" sz="800" kern="1200" dirty="0">
                <a:solidFill>
                  <a:srgbClr val="000000"/>
                </a:solidFill>
                <a:effectLst/>
                <a:latin typeface="ＭＳ Ｐゴシック" panose="020B0600070205080204" pitchFamily="50" charset="-128"/>
                <a:ea typeface="游明朝" panose="02020400000000000000" pitchFamily="18" charset="-128"/>
                <a:cs typeface="Times New Roman" panose="02020603050405020304" pitchFamily="18" charset="0"/>
              </a:rPr>
              <a:t>  </a:t>
            </a:r>
            <a:r>
              <a:rPr lang="ja-JP" sz="800" kern="1200" dirty="0">
                <a:solidFill>
                  <a:srgbClr val="000000"/>
                </a:solidFill>
                <a:effectLst/>
                <a:latin typeface="ＭＳ Ｐゴシック" panose="020B0600070205080204" pitchFamily="50" charset="-128"/>
                <a:ea typeface="游明朝" panose="02020400000000000000" pitchFamily="18" charset="-128"/>
                <a:cs typeface="Times New Roman" panose="02020603050405020304" pitchFamily="18" charset="0"/>
              </a:rPr>
              <a:t>小学校１～３年生の頃　　　　　</a:t>
            </a:r>
            <a:r>
              <a:rPr lang="en-US" sz="800" kern="1200" dirty="0">
                <a:solidFill>
                  <a:srgbClr val="000000"/>
                </a:solidFill>
                <a:effectLst/>
                <a:latin typeface="ＭＳ Ｐゴシック" panose="020B0600070205080204" pitchFamily="50" charset="-128"/>
                <a:ea typeface="游明朝" panose="02020400000000000000" pitchFamily="18" charset="-128"/>
                <a:cs typeface="Times New Roman" panose="02020603050405020304" pitchFamily="18" charset="0"/>
              </a:rPr>
              <a:t>23.0</a:t>
            </a:r>
            <a:r>
              <a:rPr lang="ja-JP" sz="800" kern="1200" dirty="0">
                <a:solidFill>
                  <a:srgbClr val="000000"/>
                </a:solidFill>
                <a:effectLst/>
                <a:latin typeface="ＭＳ Ｐゴシック" panose="020B0600070205080204" pitchFamily="50" charset="-128"/>
                <a:ea typeface="游明朝" panose="02020400000000000000" pitchFamily="18" charset="-128"/>
                <a:cs typeface="Times New Roman" panose="02020603050405020304" pitchFamily="18" charset="0"/>
              </a:rPr>
              <a:t>％　　</a:t>
            </a:r>
            <a:endParaRPr lang="ja-JP" sz="1200" dirty="0">
              <a:effectLst/>
              <a:latin typeface="ＭＳ Ｐゴシック" panose="020B0600070205080204" pitchFamily="50" charset="-128"/>
              <a:ea typeface="ＭＳ Ｐゴシック" panose="020B0600070205080204" pitchFamily="50" charset="-128"/>
              <a:cs typeface="ＭＳ Ｐゴシック" panose="020B0600070205080204" pitchFamily="50" charset="-128"/>
            </a:endParaRPr>
          </a:p>
          <a:p>
            <a:pPr>
              <a:spcAft>
                <a:spcPts val="0"/>
              </a:spcAft>
            </a:pPr>
            <a:r>
              <a:rPr lang="ja-JP" sz="800" kern="1200" dirty="0">
                <a:solidFill>
                  <a:srgbClr val="000000"/>
                </a:solidFill>
                <a:effectLst/>
                <a:latin typeface="ＭＳ Ｐゴシック" panose="020B0600070205080204" pitchFamily="50" charset="-128"/>
                <a:ea typeface="游明朝" panose="02020400000000000000" pitchFamily="18" charset="-128"/>
                <a:cs typeface="Times New Roman" panose="02020603050405020304" pitchFamily="18" charset="0"/>
              </a:rPr>
              <a:t>４　５歳以上～小学校入学前　　　</a:t>
            </a:r>
            <a:r>
              <a:rPr lang="en-US" sz="800" kern="1200" dirty="0">
                <a:solidFill>
                  <a:srgbClr val="000000"/>
                </a:solidFill>
                <a:effectLst/>
                <a:latin typeface="ＭＳ Ｐゴシック" panose="020B0600070205080204" pitchFamily="50" charset="-128"/>
                <a:ea typeface="游明朝" panose="02020400000000000000" pitchFamily="18" charset="-128"/>
                <a:cs typeface="Times New Roman" panose="02020603050405020304" pitchFamily="18" charset="0"/>
              </a:rPr>
              <a:t>  19.7</a:t>
            </a:r>
            <a:r>
              <a:rPr lang="ja-JP" sz="800" kern="1200" dirty="0">
                <a:solidFill>
                  <a:srgbClr val="000000"/>
                </a:solidFill>
                <a:effectLst/>
                <a:latin typeface="ＭＳ Ｐゴシック" panose="020B0600070205080204" pitchFamily="50" charset="-128"/>
                <a:ea typeface="游明朝" panose="02020400000000000000" pitchFamily="18" charset="-128"/>
                <a:cs typeface="Times New Roman" panose="02020603050405020304" pitchFamily="18" charset="0"/>
              </a:rPr>
              <a:t>％</a:t>
            </a:r>
            <a:endParaRPr lang="ja-JP" sz="1200" dirty="0">
              <a:effectLst/>
              <a:latin typeface="ＭＳ Ｐゴシック" panose="020B0600070205080204" pitchFamily="50" charset="-128"/>
              <a:ea typeface="ＭＳ Ｐゴシック" panose="020B0600070205080204" pitchFamily="50" charset="-128"/>
              <a:cs typeface="ＭＳ Ｐゴシック" panose="020B0600070205080204" pitchFamily="50" charset="-128"/>
            </a:endParaRPr>
          </a:p>
          <a:p>
            <a:pPr>
              <a:spcAft>
                <a:spcPts val="0"/>
              </a:spcAft>
            </a:pPr>
            <a:r>
              <a:rPr lang="ja-JP" sz="800" kern="1200" dirty="0">
                <a:solidFill>
                  <a:srgbClr val="000000"/>
                </a:solidFill>
                <a:effectLst/>
                <a:latin typeface="ＭＳ Ｐゴシック" panose="020B0600070205080204" pitchFamily="50" charset="-128"/>
                <a:ea typeface="游明朝" panose="02020400000000000000" pitchFamily="18" charset="-128"/>
                <a:cs typeface="Times New Roman" panose="02020603050405020304" pitchFamily="18" charset="0"/>
              </a:rPr>
              <a:t>５　生後～</a:t>
            </a:r>
            <a:r>
              <a:rPr lang="en-US" sz="800" kern="1200" dirty="0">
                <a:solidFill>
                  <a:srgbClr val="000000"/>
                </a:solidFill>
                <a:effectLst/>
                <a:latin typeface="ＭＳ Ｐゴシック" panose="020B0600070205080204" pitchFamily="50" charset="-128"/>
                <a:ea typeface="游明朝" panose="02020400000000000000" pitchFamily="18" charset="-128"/>
                <a:cs typeface="Times New Roman" panose="02020603050405020304" pitchFamily="18" charset="0"/>
              </a:rPr>
              <a:t>6</a:t>
            </a:r>
            <a:r>
              <a:rPr lang="ja-JP" sz="800" kern="1200" dirty="0">
                <a:solidFill>
                  <a:srgbClr val="000000"/>
                </a:solidFill>
                <a:effectLst/>
                <a:latin typeface="ＭＳ Ｐゴシック" panose="020B0600070205080204" pitchFamily="50" charset="-128"/>
                <a:ea typeface="游明朝" panose="02020400000000000000" pitchFamily="18" charset="-128"/>
                <a:cs typeface="Times New Roman" panose="02020603050405020304" pitchFamily="18" charset="0"/>
              </a:rPr>
              <a:t>か月未満　　　　　　　</a:t>
            </a:r>
            <a:r>
              <a:rPr lang="en-US" sz="800" kern="1200" dirty="0">
                <a:solidFill>
                  <a:srgbClr val="000000"/>
                </a:solidFill>
                <a:effectLst/>
                <a:latin typeface="ＭＳ Ｐゴシック" panose="020B0600070205080204" pitchFamily="50" charset="-128"/>
                <a:ea typeface="游明朝" panose="02020400000000000000" pitchFamily="18" charset="-128"/>
                <a:cs typeface="Times New Roman" panose="02020603050405020304" pitchFamily="18" charset="0"/>
              </a:rPr>
              <a:t> 8.5</a:t>
            </a:r>
            <a:r>
              <a:rPr lang="ja-JP" sz="800" kern="1200" dirty="0">
                <a:solidFill>
                  <a:srgbClr val="000000"/>
                </a:solidFill>
                <a:effectLst/>
                <a:latin typeface="ＭＳ Ｐゴシック" panose="020B0600070205080204" pitchFamily="50" charset="-128"/>
                <a:ea typeface="游明朝" panose="02020400000000000000" pitchFamily="18" charset="-128"/>
                <a:cs typeface="Times New Roman" panose="02020603050405020304" pitchFamily="18" charset="0"/>
              </a:rPr>
              <a:t>％</a:t>
            </a:r>
            <a:endParaRPr lang="ja-JP" sz="1200" dirty="0">
              <a:effectLst/>
              <a:latin typeface="ＭＳ Ｐゴシック" panose="020B0600070205080204" pitchFamily="50" charset="-128"/>
              <a:ea typeface="ＭＳ Ｐゴシック" panose="020B0600070205080204" pitchFamily="50" charset="-128"/>
              <a:cs typeface="ＭＳ Ｐゴシック" panose="020B0600070205080204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5728335" y="465372"/>
            <a:ext cx="2483485" cy="723322"/>
          </a:xfrm>
          <a:prstGeom prst="rect">
            <a:avLst/>
          </a:prstGeom>
          <a:solidFill>
            <a:srgbClr val="FFFFCC"/>
          </a:solidFill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ja-JP" sz="800" kern="1200" dirty="0">
                <a:solidFill>
                  <a:srgbClr val="00B050"/>
                </a:solidFill>
                <a:effectLst/>
                <a:latin typeface="ＭＳ Ｐゴシック" panose="020B0600070205080204" pitchFamily="50" charset="-128"/>
                <a:ea typeface="游明朝" panose="02020400000000000000" pitchFamily="18" charset="-128"/>
                <a:cs typeface="Times New Roman" panose="02020603050405020304" pitchFamily="18" charset="0"/>
              </a:rPr>
              <a:t>【学級別】</a:t>
            </a:r>
            <a:endParaRPr lang="ja-JP" sz="800" dirty="0">
              <a:effectLst/>
              <a:latin typeface="ＭＳ Ｐゴシック" panose="020B0600070205080204" pitchFamily="50" charset="-128"/>
              <a:ea typeface="ＭＳ Ｐゴシック" panose="020B0600070205080204" pitchFamily="50" charset="-128"/>
              <a:cs typeface="ＭＳ Ｐゴシック" panose="020B0600070205080204" pitchFamily="50" charset="-128"/>
            </a:endParaRPr>
          </a:p>
          <a:p>
            <a:pPr>
              <a:spcAft>
                <a:spcPts val="0"/>
              </a:spcAft>
            </a:pPr>
            <a:r>
              <a:rPr lang="ja-JP" sz="800" kern="1200" dirty="0">
                <a:solidFill>
                  <a:srgbClr val="000000"/>
                </a:solidFill>
                <a:effectLst/>
                <a:latin typeface="ＭＳ Ｐゴシック" panose="020B0600070205080204" pitchFamily="50" charset="-128"/>
                <a:ea typeface="游明朝" panose="02020400000000000000" pitchFamily="18" charset="-128"/>
                <a:cs typeface="Times New Roman" panose="02020603050405020304" pitchFamily="18" charset="0"/>
              </a:rPr>
              <a:t>特別支援学級　１歳以上～３歳未満　（</a:t>
            </a:r>
            <a:r>
              <a:rPr lang="en-US" sz="800" kern="1200" dirty="0">
                <a:solidFill>
                  <a:srgbClr val="000000"/>
                </a:solidFill>
                <a:effectLst/>
                <a:latin typeface="ＭＳ Ｐゴシック" panose="020B0600070205080204" pitchFamily="50" charset="-128"/>
                <a:ea typeface="游明朝" panose="02020400000000000000" pitchFamily="18" charset="-128"/>
                <a:cs typeface="Times New Roman" panose="02020603050405020304" pitchFamily="18" charset="0"/>
              </a:rPr>
              <a:t>45.2</a:t>
            </a:r>
            <a:r>
              <a:rPr lang="ja-JP" sz="800" kern="1200" dirty="0">
                <a:solidFill>
                  <a:srgbClr val="000000"/>
                </a:solidFill>
                <a:effectLst/>
                <a:latin typeface="ＭＳ Ｐゴシック" panose="020B0600070205080204" pitchFamily="50" charset="-128"/>
                <a:ea typeface="游明朝" panose="02020400000000000000" pitchFamily="18" charset="-128"/>
                <a:cs typeface="Times New Roman" panose="02020603050405020304" pitchFamily="18" charset="0"/>
              </a:rPr>
              <a:t>％）</a:t>
            </a:r>
            <a:endParaRPr lang="ja-JP" sz="800" dirty="0">
              <a:effectLst/>
              <a:latin typeface="ＭＳ Ｐゴシック" panose="020B0600070205080204" pitchFamily="50" charset="-128"/>
              <a:ea typeface="ＭＳ Ｐゴシック" panose="020B0600070205080204" pitchFamily="50" charset="-128"/>
              <a:cs typeface="ＭＳ Ｐゴシック" panose="020B0600070205080204" pitchFamily="50" charset="-128"/>
            </a:endParaRPr>
          </a:p>
          <a:p>
            <a:pPr>
              <a:spcAft>
                <a:spcPts val="0"/>
              </a:spcAft>
            </a:pPr>
            <a:r>
              <a:rPr lang="ja-JP" sz="800" kern="1200" dirty="0">
                <a:solidFill>
                  <a:srgbClr val="000000"/>
                </a:solidFill>
                <a:effectLst/>
                <a:latin typeface="ＭＳ Ｐゴシック" panose="020B0600070205080204" pitchFamily="50" charset="-128"/>
                <a:ea typeface="游明朝" panose="02020400000000000000" pitchFamily="18" charset="-128"/>
                <a:cs typeface="Times New Roman" panose="02020603050405020304" pitchFamily="18" charset="0"/>
              </a:rPr>
              <a:t>特別支援教室　１歳以上～５歳未満　（</a:t>
            </a:r>
            <a:r>
              <a:rPr lang="en-US" sz="800" kern="1200" dirty="0">
                <a:solidFill>
                  <a:srgbClr val="000000"/>
                </a:solidFill>
                <a:effectLst/>
                <a:latin typeface="ＭＳ Ｐゴシック" panose="020B0600070205080204" pitchFamily="50" charset="-128"/>
                <a:ea typeface="游明朝" panose="02020400000000000000" pitchFamily="18" charset="-128"/>
                <a:cs typeface="Times New Roman" panose="02020603050405020304" pitchFamily="18" charset="0"/>
              </a:rPr>
              <a:t>69.1</a:t>
            </a:r>
            <a:r>
              <a:rPr lang="ja-JP" sz="800" kern="1200" dirty="0">
                <a:solidFill>
                  <a:srgbClr val="000000"/>
                </a:solidFill>
                <a:effectLst/>
                <a:latin typeface="ＭＳ Ｐゴシック" panose="020B0600070205080204" pitchFamily="50" charset="-128"/>
                <a:ea typeface="游明朝" panose="02020400000000000000" pitchFamily="18" charset="-128"/>
                <a:cs typeface="Times New Roman" panose="02020603050405020304" pitchFamily="18" charset="0"/>
              </a:rPr>
              <a:t>％）</a:t>
            </a:r>
            <a:endParaRPr lang="ja-JP" sz="800" dirty="0">
              <a:effectLst/>
              <a:latin typeface="ＭＳ Ｐゴシック" panose="020B0600070205080204" pitchFamily="50" charset="-128"/>
              <a:ea typeface="ＭＳ Ｐゴシック" panose="020B0600070205080204" pitchFamily="50" charset="-128"/>
              <a:cs typeface="ＭＳ Ｐゴシック" panose="020B0600070205080204" pitchFamily="50" charset="-128"/>
            </a:endParaRPr>
          </a:p>
          <a:p>
            <a:pPr>
              <a:spcAft>
                <a:spcPts val="0"/>
              </a:spcAft>
            </a:pPr>
            <a:r>
              <a:rPr lang="ja-JP" sz="800" kern="1200" dirty="0">
                <a:solidFill>
                  <a:srgbClr val="000000"/>
                </a:solidFill>
                <a:effectLst/>
                <a:latin typeface="ＭＳ Ｐゴシック" panose="020B0600070205080204" pitchFamily="50" charset="-128"/>
                <a:ea typeface="游明朝" panose="02020400000000000000" pitchFamily="18" charset="-128"/>
                <a:cs typeface="Times New Roman" panose="02020603050405020304" pitchFamily="18" charset="0"/>
              </a:rPr>
              <a:t>難聴学級　　　生後～６ヶ月未満　　（</a:t>
            </a:r>
            <a:r>
              <a:rPr lang="en-US" sz="800" kern="1200" dirty="0">
                <a:solidFill>
                  <a:srgbClr val="000000"/>
                </a:solidFill>
                <a:effectLst/>
                <a:latin typeface="ＭＳ Ｐゴシック" panose="020B0600070205080204" pitchFamily="50" charset="-128"/>
                <a:ea typeface="游明朝" panose="02020400000000000000" pitchFamily="18" charset="-128"/>
                <a:cs typeface="Times New Roman" panose="02020603050405020304" pitchFamily="18" charset="0"/>
              </a:rPr>
              <a:t>66.7</a:t>
            </a:r>
            <a:r>
              <a:rPr lang="ja-JP" sz="800" kern="1200" dirty="0">
                <a:solidFill>
                  <a:srgbClr val="000000"/>
                </a:solidFill>
                <a:effectLst/>
                <a:latin typeface="ＭＳ Ｐゴシック" panose="020B0600070205080204" pitchFamily="50" charset="-128"/>
                <a:ea typeface="游明朝" panose="02020400000000000000" pitchFamily="18" charset="-128"/>
                <a:cs typeface="Times New Roman" panose="02020603050405020304" pitchFamily="18" charset="0"/>
              </a:rPr>
              <a:t>％）</a:t>
            </a:r>
            <a:endParaRPr lang="ja-JP" sz="800" dirty="0">
              <a:effectLst/>
              <a:latin typeface="ＭＳ Ｐゴシック" panose="020B0600070205080204" pitchFamily="50" charset="-128"/>
              <a:ea typeface="ＭＳ Ｐゴシック" panose="020B0600070205080204" pitchFamily="50" charset="-128"/>
              <a:cs typeface="ＭＳ Ｐゴシック" panose="020B0600070205080204" pitchFamily="50" charset="-128"/>
            </a:endParaRPr>
          </a:p>
          <a:p>
            <a:pPr>
              <a:spcAft>
                <a:spcPts val="0"/>
              </a:spcAft>
            </a:pPr>
            <a:r>
              <a:rPr lang="ja-JP" sz="800" kern="1200" dirty="0">
                <a:solidFill>
                  <a:srgbClr val="000000"/>
                </a:solidFill>
                <a:effectLst/>
                <a:latin typeface="ＭＳ Ｐゴシック" panose="020B0600070205080204" pitchFamily="50" charset="-128"/>
                <a:ea typeface="游明朝" panose="02020400000000000000" pitchFamily="18" charset="-128"/>
                <a:cs typeface="Times New Roman" panose="02020603050405020304" pitchFamily="18" charset="0"/>
              </a:rPr>
              <a:t>言語障害学級　３歳以上～小学校入学（</a:t>
            </a:r>
            <a:r>
              <a:rPr lang="en-US" sz="800" kern="1200" dirty="0">
                <a:solidFill>
                  <a:srgbClr val="000000"/>
                </a:solidFill>
                <a:effectLst/>
                <a:latin typeface="ＭＳ Ｐゴシック" panose="020B0600070205080204" pitchFamily="50" charset="-128"/>
                <a:ea typeface="游明朝" panose="02020400000000000000" pitchFamily="18" charset="-128"/>
                <a:cs typeface="Times New Roman" panose="02020603050405020304" pitchFamily="18" charset="0"/>
              </a:rPr>
              <a:t>64.8</a:t>
            </a:r>
            <a:r>
              <a:rPr lang="ja-JP" sz="800" kern="1200" dirty="0">
                <a:solidFill>
                  <a:srgbClr val="000000"/>
                </a:solidFill>
                <a:effectLst/>
                <a:latin typeface="ＭＳ Ｐゴシック" panose="020B0600070205080204" pitchFamily="50" charset="-128"/>
                <a:ea typeface="游明朝" panose="02020400000000000000" pitchFamily="18" charset="-128"/>
                <a:cs typeface="Times New Roman" panose="02020603050405020304" pitchFamily="18" charset="0"/>
              </a:rPr>
              <a:t>％）</a:t>
            </a:r>
            <a:endParaRPr lang="ja-JP" sz="800" dirty="0">
              <a:effectLst/>
              <a:latin typeface="ＭＳ Ｐゴシック" panose="020B0600070205080204" pitchFamily="50" charset="-128"/>
              <a:ea typeface="ＭＳ Ｐゴシック" panose="020B0600070205080204" pitchFamily="50" charset="-128"/>
              <a:cs typeface="ＭＳ Ｐゴシック" panose="020B0600070205080204" pitchFamily="50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0" y="5996293"/>
            <a:ext cx="13620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0"/>
              </a:spcAft>
            </a:pPr>
            <a:r>
              <a:rPr lang="ja-JP" altLang="ja-JP" sz="1200" dirty="0">
                <a:solidFill>
                  <a:srgbClr val="00B050"/>
                </a:solidFill>
                <a:latin typeface="ＭＳ Ｐゴシック" panose="020B0600070205080204" pitchFamily="50" charset="-128"/>
                <a:ea typeface="游明朝" panose="02020400000000000000" pitchFamily="18" charset="-128"/>
                <a:cs typeface="ＭＳ Ｐゴシック" panose="020B0600070205080204" pitchFamily="50" charset="-128"/>
              </a:rPr>
              <a:t>【</a:t>
            </a:r>
            <a:r>
              <a:rPr lang="ja-JP" altLang="ja-JP" sz="1200" dirty="0" smtClean="0">
                <a:solidFill>
                  <a:srgbClr val="00B050"/>
                </a:solidFill>
                <a:latin typeface="ＭＳ Ｐゴシック" panose="020B0600070205080204" pitchFamily="50" charset="-128"/>
                <a:ea typeface="游明朝" panose="02020400000000000000" pitchFamily="18" charset="-128"/>
                <a:cs typeface="ＭＳ Ｐゴシック" panose="020B0600070205080204" pitchFamily="50" charset="-128"/>
              </a:rPr>
              <a:t>アンケート</a:t>
            </a:r>
            <a:endParaRPr lang="en-US" altLang="ja-JP" sz="1200" dirty="0" smtClean="0">
              <a:solidFill>
                <a:srgbClr val="00B050"/>
              </a:solidFill>
              <a:latin typeface="ＭＳ Ｐゴシック" panose="020B0600070205080204" pitchFamily="50" charset="-128"/>
              <a:ea typeface="游明朝" panose="02020400000000000000" pitchFamily="18" charset="-128"/>
              <a:cs typeface="ＭＳ Ｐゴシック" panose="020B0600070205080204" pitchFamily="50" charset="-128"/>
            </a:endParaRPr>
          </a:p>
          <a:p>
            <a:pPr>
              <a:spcAft>
                <a:spcPts val="0"/>
              </a:spcAft>
            </a:pPr>
            <a:r>
              <a:rPr lang="ja-JP" altLang="en-US" sz="1200" dirty="0">
                <a:solidFill>
                  <a:srgbClr val="00B050"/>
                </a:solidFill>
                <a:latin typeface="ＭＳ Ｐゴシック" panose="020B0600070205080204" pitchFamily="50" charset="-128"/>
                <a:ea typeface="游明朝" panose="02020400000000000000" pitchFamily="18" charset="-128"/>
                <a:cs typeface="ＭＳ Ｐゴシック" panose="020B0600070205080204" pitchFamily="50" charset="-128"/>
              </a:rPr>
              <a:t>　</a:t>
            </a:r>
            <a:r>
              <a:rPr lang="ja-JP" altLang="en-US" sz="1200" dirty="0" smtClean="0">
                <a:solidFill>
                  <a:srgbClr val="00B050"/>
                </a:solidFill>
                <a:latin typeface="ＭＳ Ｐゴシック" panose="020B0600070205080204" pitchFamily="50" charset="-128"/>
                <a:ea typeface="游明朝" panose="02020400000000000000" pitchFamily="18" charset="-128"/>
                <a:cs typeface="ＭＳ Ｐゴシック" panose="020B0600070205080204" pitchFamily="50" charset="-128"/>
              </a:rPr>
              <a:t>　　まとめ</a:t>
            </a:r>
            <a:r>
              <a:rPr lang="ja-JP" altLang="ja-JP" sz="1200" dirty="0" smtClean="0">
                <a:solidFill>
                  <a:srgbClr val="00B050"/>
                </a:solidFill>
                <a:latin typeface="ＭＳ Ｐゴシック" panose="020B0600070205080204" pitchFamily="50" charset="-128"/>
                <a:ea typeface="游明朝" panose="02020400000000000000" pitchFamily="18" charset="-128"/>
                <a:cs typeface="ＭＳ Ｐゴシック" panose="020B0600070205080204" pitchFamily="50" charset="-128"/>
              </a:rPr>
              <a:t>】</a:t>
            </a:r>
            <a:endParaRPr lang="ja-JP" altLang="ja-JP" sz="1200" dirty="0">
              <a:solidFill>
                <a:srgbClr val="00B050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  <a:cs typeface="ＭＳ Ｐゴシック" panose="020B0600070205080204" pitchFamily="50" charset="-128"/>
            </a:endParaRPr>
          </a:p>
        </p:txBody>
      </p:sp>
      <p:sp>
        <p:nvSpPr>
          <p:cNvPr id="9" name="テキスト ボックス 25"/>
          <p:cNvSpPr txBox="1"/>
          <p:nvPr/>
        </p:nvSpPr>
        <p:spPr>
          <a:xfrm>
            <a:off x="2878496" y="4932949"/>
            <a:ext cx="6103579" cy="83920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noAutofit/>
          </a:bodyPr>
          <a:lstStyle/>
          <a:p>
            <a:pPr marL="228600" indent="-228600">
              <a:spcAft>
                <a:spcPts val="0"/>
              </a:spcAft>
            </a:pPr>
            <a:r>
              <a:rPr lang="ja-JP" sz="800" kern="1200" dirty="0">
                <a:solidFill>
                  <a:srgbClr val="000000"/>
                </a:solidFill>
                <a:effectLst/>
                <a:latin typeface="ＭＳ Ｐゴシック" panose="020B0600070205080204" pitchFamily="50" charset="-128"/>
                <a:ea typeface="游明朝" panose="02020400000000000000" pitchFamily="18" charset="-128"/>
                <a:cs typeface="Times New Roman" panose="02020603050405020304" pitchFamily="18" charset="0"/>
              </a:rPr>
              <a:t>問　お子様が在籍している学級や教室において、特に学んでほしいこと、できるようになってほしいことは何ですか（自由記入）</a:t>
            </a:r>
            <a:endParaRPr lang="ja-JP" sz="800" dirty="0">
              <a:effectLst/>
              <a:latin typeface="ＭＳ Ｐゴシック" panose="020B0600070205080204" pitchFamily="50" charset="-128"/>
              <a:ea typeface="ＭＳ Ｐゴシック" panose="020B0600070205080204" pitchFamily="50" charset="-128"/>
              <a:cs typeface="ＭＳ Ｐゴシック" panose="020B0600070205080204" pitchFamily="50" charset="-128"/>
            </a:endParaRPr>
          </a:p>
          <a:p>
            <a:pPr>
              <a:spcAft>
                <a:spcPts val="0"/>
              </a:spcAft>
            </a:pPr>
            <a:r>
              <a:rPr lang="ja-JP" sz="800" kern="1200" dirty="0">
                <a:solidFill>
                  <a:srgbClr val="000000"/>
                </a:solidFill>
                <a:effectLst/>
                <a:latin typeface="ＭＳ Ｐゴシック" panose="020B0600070205080204" pitchFamily="50" charset="-128"/>
                <a:ea typeface="游明朝" panose="02020400000000000000" pitchFamily="18" charset="-128"/>
                <a:cs typeface="Times New Roman" panose="02020603050405020304" pitchFamily="18" charset="0"/>
              </a:rPr>
              <a:t>１　社会や集団生活を送る上での対人・生活・コミュニケーションスキル・社会性など　</a:t>
            </a:r>
            <a:r>
              <a:rPr lang="en-US" sz="800" kern="1200" dirty="0">
                <a:solidFill>
                  <a:srgbClr val="000000"/>
                </a:solidFill>
                <a:effectLst/>
                <a:latin typeface="ＭＳ Ｐゴシック" panose="020B0600070205080204" pitchFamily="50" charset="-128"/>
                <a:ea typeface="游明朝" panose="02020400000000000000" pitchFamily="18" charset="-128"/>
                <a:cs typeface="Times New Roman" panose="02020603050405020304" pitchFamily="18" charset="0"/>
              </a:rPr>
              <a:t>   351</a:t>
            </a:r>
            <a:r>
              <a:rPr lang="ja-JP" sz="800" kern="1200" dirty="0">
                <a:solidFill>
                  <a:srgbClr val="000000"/>
                </a:solidFill>
                <a:effectLst/>
                <a:latin typeface="ＭＳ Ｐゴシック" panose="020B0600070205080204" pitchFamily="50" charset="-128"/>
                <a:ea typeface="游明朝" panose="02020400000000000000" pitchFamily="18" charset="-128"/>
                <a:cs typeface="Times New Roman" panose="02020603050405020304" pitchFamily="18" charset="0"/>
              </a:rPr>
              <a:t>件　　　　　</a:t>
            </a:r>
            <a:endParaRPr lang="ja-JP" sz="800" dirty="0">
              <a:effectLst/>
              <a:latin typeface="ＭＳ Ｐゴシック" panose="020B0600070205080204" pitchFamily="50" charset="-128"/>
              <a:ea typeface="ＭＳ Ｐゴシック" panose="020B0600070205080204" pitchFamily="50" charset="-128"/>
              <a:cs typeface="ＭＳ Ｐゴシック" panose="020B0600070205080204" pitchFamily="50" charset="-128"/>
            </a:endParaRPr>
          </a:p>
          <a:p>
            <a:pPr>
              <a:spcAft>
                <a:spcPts val="0"/>
              </a:spcAft>
            </a:pPr>
            <a:r>
              <a:rPr lang="ja-JP" sz="800" kern="1200" dirty="0">
                <a:solidFill>
                  <a:srgbClr val="000000"/>
                </a:solidFill>
                <a:effectLst/>
                <a:latin typeface="ＭＳ Ｐゴシック" panose="020B0600070205080204" pitchFamily="50" charset="-128"/>
                <a:ea typeface="游明朝" panose="02020400000000000000" pitchFamily="18" charset="-128"/>
                <a:cs typeface="Times New Roman" panose="02020603050405020304" pitchFamily="18" charset="0"/>
              </a:rPr>
              <a:t>２　癇癪等を起こした際の自己対応、アンガーマネジメント、感情コントロールなど　　</a:t>
            </a:r>
            <a:r>
              <a:rPr lang="en-US" altLang="ja-JP" sz="800" kern="1200" dirty="0" smtClean="0">
                <a:solidFill>
                  <a:srgbClr val="000000"/>
                </a:solidFill>
                <a:effectLst/>
                <a:latin typeface="ＭＳ Ｐゴシック" panose="020B0600070205080204" pitchFamily="50" charset="-128"/>
                <a:ea typeface="游明朝" panose="02020400000000000000" pitchFamily="18" charset="-128"/>
                <a:cs typeface="Times New Roman" panose="02020603050405020304" pitchFamily="18" charset="0"/>
              </a:rPr>
              <a:t>  </a:t>
            </a:r>
            <a:r>
              <a:rPr lang="en-US" sz="800" kern="1200" dirty="0" smtClean="0">
                <a:solidFill>
                  <a:srgbClr val="000000"/>
                </a:solidFill>
                <a:effectLst/>
                <a:latin typeface="ＭＳ Ｐゴシック" panose="020B0600070205080204" pitchFamily="50" charset="-128"/>
                <a:ea typeface="游明朝" panose="02020400000000000000" pitchFamily="18" charset="-128"/>
                <a:cs typeface="Times New Roman" panose="02020603050405020304" pitchFamily="18" charset="0"/>
              </a:rPr>
              <a:t> </a:t>
            </a:r>
            <a:r>
              <a:rPr lang="en-US" sz="800" kern="1200" dirty="0">
                <a:solidFill>
                  <a:srgbClr val="000000"/>
                </a:solidFill>
                <a:effectLst/>
                <a:latin typeface="ＭＳ Ｐゴシック" panose="020B0600070205080204" pitchFamily="50" charset="-128"/>
                <a:ea typeface="游明朝" panose="02020400000000000000" pitchFamily="18" charset="-128"/>
                <a:cs typeface="Times New Roman" panose="02020603050405020304" pitchFamily="18" charset="0"/>
              </a:rPr>
              <a:t>109</a:t>
            </a:r>
            <a:r>
              <a:rPr lang="ja-JP" sz="800" kern="1200" dirty="0">
                <a:solidFill>
                  <a:srgbClr val="000000"/>
                </a:solidFill>
                <a:effectLst/>
                <a:latin typeface="ＭＳ Ｐゴシック" panose="020B0600070205080204" pitchFamily="50" charset="-128"/>
                <a:ea typeface="游明朝" panose="02020400000000000000" pitchFamily="18" charset="-128"/>
                <a:cs typeface="Times New Roman" panose="02020603050405020304" pitchFamily="18" charset="0"/>
              </a:rPr>
              <a:t>件</a:t>
            </a:r>
            <a:endParaRPr lang="ja-JP" sz="800" dirty="0">
              <a:effectLst/>
              <a:latin typeface="ＭＳ Ｐゴシック" panose="020B0600070205080204" pitchFamily="50" charset="-128"/>
              <a:ea typeface="ＭＳ Ｐゴシック" panose="020B0600070205080204" pitchFamily="50" charset="-128"/>
              <a:cs typeface="ＭＳ Ｐゴシック" panose="020B0600070205080204" pitchFamily="50" charset="-128"/>
            </a:endParaRPr>
          </a:p>
          <a:p>
            <a:pPr>
              <a:spcAft>
                <a:spcPts val="0"/>
              </a:spcAft>
            </a:pPr>
            <a:r>
              <a:rPr lang="ja-JP" sz="800" kern="1200" dirty="0">
                <a:solidFill>
                  <a:srgbClr val="000000"/>
                </a:solidFill>
                <a:effectLst/>
                <a:latin typeface="ＭＳ Ｐゴシック" panose="020B0600070205080204" pitchFamily="50" charset="-128"/>
                <a:ea typeface="游明朝" panose="02020400000000000000" pitchFamily="18" charset="-128"/>
                <a:cs typeface="Times New Roman" panose="02020603050405020304" pitchFamily="18" charset="0"/>
              </a:rPr>
              <a:t>３　あきらめない気持ちやチャレンジ精神、自己肯定感を高めること　　　　　　　　　</a:t>
            </a:r>
            <a:r>
              <a:rPr lang="en-US" sz="800" kern="1200" dirty="0">
                <a:solidFill>
                  <a:srgbClr val="000000"/>
                </a:solidFill>
                <a:effectLst/>
                <a:latin typeface="ＭＳ Ｐゴシック" panose="020B0600070205080204" pitchFamily="50" charset="-128"/>
                <a:ea typeface="游明朝" panose="02020400000000000000" pitchFamily="18" charset="-128"/>
                <a:cs typeface="Times New Roman" panose="02020603050405020304" pitchFamily="18" charset="0"/>
              </a:rPr>
              <a:t>    69</a:t>
            </a:r>
            <a:r>
              <a:rPr lang="ja-JP" sz="800" kern="1200" dirty="0">
                <a:solidFill>
                  <a:srgbClr val="000000"/>
                </a:solidFill>
                <a:effectLst/>
                <a:latin typeface="ＭＳ Ｐゴシック" panose="020B0600070205080204" pitchFamily="50" charset="-128"/>
                <a:ea typeface="游明朝" panose="02020400000000000000" pitchFamily="18" charset="-128"/>
                <a:cs typeface="Times New Roman" panose="02020603050405020304" pitchFamily="18" charset="0"/>
              </a:rPr>
              <a:t>件</a:t>
            </a:r>
            <a:endParaRPr lang="ja-JP" sz="800" dirty="0">
              <a:effectLst/>
              <a:latin typeface="ＭＳ Ｐゴシック" panose="020B0600070205080204" pitchFamily="50" charset="-128"/>
              <a:ea typeface="ＭＳ Ｐゴシック" panose="020B0600070205080204" pitchFamily="50" charset="-128"/>
              <a:cs typeface="ＭＳ Ｐゴシック" panose="020B0600070205080204" pitchFamily="50" charset="-128"/>
            </a:endParaRPr>
          </a:p>
          <a:p>
            <a:pPr>
              <a:spcAft>
                <a:spcPts val="0"/>
              </a:spcAft>
            </a:pPr>
            <a:r>
              <a:rPr lang="ja-JP" sz="800" kern="1200" dirty="0">
                <a:solidFill>
                  <a:srgbClr val="000000"/>
                </a:solidFill>
                <a:effectLst/>
                <a:latin typeface="ＭＳ Ｐゴシック" panose="020B0600070205080204" pitchFamily="50" charset="-128"/>
                <a:ea typeface="游明朝" panose="02020400000000000000" pitchFamily="18" charset="-128"/>
                <a:cs typeface="Times New Roman" panose="02020603050405020304" pitchFamily="18" charset="0"/>
              </a:rPr>
              <a:t>４　自分の特性を理解すること　　　　　　　　　　　　　　　　　　　　　　　　　　</a:t>
            </a:r>
            <a:r>
              <a:rPr lang="en-US" sz="800" kern="1200" dirty="0">
                <a:solidFill>
                  <a:srgbClr val="000000"/>
                </a:solidFill>
                <a:effectLst/>
                <a:latin typeface="ＭＳ Ｐゴシック" panose="020B0600070205080204" pitchFamily="50" charset="-128"/>
                <a:ea typeface="游明朝" panose="02020400000000000000" pitchFamily="18" charset="-128"/>
                <a:cs typeface="Times New Roman" panose="02020603050405020304" pitchFamily="18" charset="0"/>
              </a:rPr>
              <a:t>    42</a:t>
            </a:r>
            <a:r>
              <a:rPr lang="ja-JP" sz="800" kern="1200" dirty="0">
                <a:solidFill>
                  <a:srgbClr val="000000"/>
                </a:solidFill>
                <a:effectLst/>
                <a:latin typeface="ＭＳ Ｐゴシック" panose="020B0600070205080204" pitchFamily="50" charset="-128"/>
                <a:ea typeface="游明朝" panose="02020400000000000000" pitchFamily="18" charset="-128"/>
                <a:cs typeface="Times New Roman" panose="02020603050405020304" pitchFamily="18" charset="0"/>
              </a:rPr>
              <a:t>件</a:t>
            </a:r>
            <a:endParaRPr lang="ja-JP" sz="800" dirty="0">
              <a:effectLst/>
              <a:latin typeface="ＭＳ Ｐゴシック" panose="020B0600070205080204" pitchFamily="50" charset="-128"/>
              <a:ea typeface="ＭＳ Ｐゴシック" panose="020B0600070205080204" pitchFamily="50" charset="-128"/>
              <a:cs typeface="ＭＳ Ｐゴシック" panose="020B0600070205080204" pitchFamily="50" charset="-128"/>
            </a:endParaRPr>
          </a:p>
          <a:p>
            <a:pPr>
              <a:spcAft>
                <a:spcPts val="0"/>
              </a:spcAft>
            </a:pPr>
            <a:r>
              <a:rPr lang="ja-JP" sz="800" kern="1200" dirty="0">
                <a:solidFill>
                  <a:srgbClr val="000000"/>
                </a:solidFill>
                <a:effectLst/>
                <a:latin typeface="ＭＳ Ｐゴシック" panose="020B0600070205080204" pitchFamily="50" charset="-128"/>
                <a:ea typeface="游明朝" panose="02020400000000000000" pitchFamily="18" charset="-128"/>
                <a:cs typeface="Times New Roman" panose="02020603050405020304" pitchFamily="18" charset="0"/>
              </a:rPr>
              <a:t>５　発話・発音の訓練、語彙力を伸ばすこと　　　　　　　　　　　　　　　　　　　　 </a:t>
            </a:r>
            <a:r>
              <a:rPr lang="en-US" sz="800" kern="1200" dirty="0">
                <a:solidFill>
                  <a:srgbClr val="000000"/>
                </a:solidFill>
                <a:effectLst/>
                <a:latin typeface="ＭＳ Ｐゴシック" panose="020B0600070205080204" pitchFamily="50" charset="-128"/>
                <a:ea typeface="游明朝" panose="02020400000000000000" pitchFamily="18" charset="-128"/>
                <a:cs typeface="Times New Roman" panose="02020603050405020304" pitchFamily="18" charset="0"/>
              </a:rPr>
              <a:t>   39</a:t>
            </a:r>
            <a:r>
              <a:rPr lang="ja-JP" sz="800" kern="1200" dirty="0">
                <a:solidFill>
                  <a:srgbClr val="000000"/>
                </a:solidFill>
                <a:effectLst/>
                <a:latin typeface="ＭＳ Ｐゴシック" panose="020B0600070205080204" pitchFamily="50" charset="-128"/>
                <a:ea typeface="游明朝" panose="02020400000000000000" pitchFamily="18" charset="-128"/>
                <a:cs typeface="Times New Roman" panose="02020603050405020304" pitchFamily="18" charset="0"/>
              </a:rPr>
              <a:t>件</a:t>
            </a:r>
            <a:endParaRPr lang="ja-JP" sz="800" dirty="0">
              <a:effectLst/>
              <a:latin typeface="ＭＳ Ｐゴシック" panose="020B0600070205080204" pitchFamily="50" charset="-128"/>
              <a:ea typeface="ＭＳ Ｐゴシック" panose="020B0600070205080204" pitchFamily="50" charset="-128"/>
              <a:cs typeface="ＭＳ Ｐゴシック" panose="020B0600070205080204" pitchFamily="50" charset="-128"/>
            </a:endParaRPr>
          </a:p>
        </p:txBody>
      </p:sp>
      <p:pic>
        <p:nvPicPr>
          <p:cNvPr id="10" name="図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8760" y="2027614"/>
            <a:ext cx="4257166" cy="2778736"/>
          </a:xfrm>
          <a:prstGeom prst="rect">
            <a:avLst/>
          </a:prstGeom>
        </p:spPr>
      </p:pic>
      <p:pic>
        <p:nvPicPr>
          <p:cNvPr id="12" name="図 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10860" y="1262701"/>
            <a:ext cx="4087539" cy="3543650"/>
          </a:xfrm>
          <a:prstGeom prst="rect">
            <a:avLst/>
          </a:prstGeom>
        </p:spPr>
      </p:pic>
      <p:sp>
        <p:nvSpPr>
          <p:cNvPr id="13" name="テキスト ボックス 22"/>
          <p:cNvSpPr txBox="1"/>
          <p:nvPr/>
        </p:nvSpPr>
        <p:spPr>
          <a:xfrm>
            <a:off x="1219200" y="5964277"/>
            <a:ext cx="7823834" cy="801864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ja-JP" sz="900" dirty="0" smtClean="0">
                <a:effectLst/>
                <a:latin typeface="ＭＳ Ｐゴシック" panose="020B0600070205080204" pitchFamily="50" charset="-128"/>
                <a:ea typeface="游明朝" panose="02020400000000000000" pitchFamily="18" charset="-128"/>
                <a:cs typeface="ＭＳ Ｐゴシック" panose="020B0600070205080204" pitchFamily="50" charset="-128"/>
              </a:rPr>
              <a:t>●</a:t>
            </a:r>
            <a:r>
              <a:rPr lang="ja-JP" sz="900" dirty="0">
                <a:effectLst/>
                <a:latin typeface="ＭＳ Ｐゴシック" panose="020B0600070205080204" pitchFamily="50" charset="-128"/>
                <a:ea typeface="游明朝" panose="02020400000000000000" pitchFamily="18" charset="-128"/>
                <a:cs typeface="ＭＳ Ｐゴシック" panose="020B0600070205080204" pitchFamily="50" charset="-128"/>
              </a:rPr>
              <a:t>子どもの発達や障害が気になる</a:t>
            </a:r>
            <a:r>
              <a:rPr lang="ja-JP" sz="900" dirty="0" smtClean="0">
                <a:effectLst/>
                <a:latin typeface="ＭＳ Ｐゴシック" panose="020B0600070205080204" pitchFamily="50" charset="-128"/>
                <a:ea typeface="游明朝" panose="02020400000000000000" pitchFamily="18" charset="-128"/>
                <a:cs typeface="ＭＳ Ｐゴシック" panose="020B0600070205080204" pitchFamily="50" charset="-128"/>
              </a:rPr>
              <a:t>時期は、概ね</a:t>
            </a:r>
            <a:r>
              <a:rPr lang="en-US" sz="900" dirty="0">
                <a:effectLst/>
                <a:latin typeface="ＭＳ Ｐゴシック" panose="020B0600070205080204" pitchFamily="50" charset="-128"/>
                <a:ea typeface="游明朝" panose="02020400000000000000" pitchFamily="18" charset="-128"/>
                <a:cs typeface="ＭＳ Ｐゴシック" panose="020B0600070205080204" pitchFamily="50" charset="-128"/>
              </a:rPr>
              <a:t>1</a:t>
            </a:r>
            <a:r>
              <a:rPr lang="ja-JP" sz="900" dirty="0">
                <a:effectLst/>
                <a:latin typeface="ＭＳ Ｐゴシック" panose="020B0600070205080204" pitchFamily="50" charset="-128"/>
                <a:ea typeface="游明朝" panose="02020400000000000000" pitchFamily="18" charset="-128"/>
                <a:cs typeface="ＭＳ Ｐゴシック" panose="020B0600070205080204" pitchFamily="50" charset="-128"/>
              </a:rPr>
              <a:t>歳以上～</a:t>
            </a:r>
            <a:r>
              <a:rPr lang="en-US" sz="900" dirty="0">
                <a:effectLst/>
                <a:latin typeface="ＭＳ Ｐゴシック" panose="020B0600070205080204" pitchFamily="50" charset="-128"/>
                <a:ea typeface="游明朝" panose="02020400000000000000" pitchFamily="18" charset="-128"/>
                <a:cs typeface="ＭＳ Ｐゴシック" panose="020B0600070205080204" pitchFamily="50" charset="-128"/>
              </a:rPr>
              <a:t>5</a:t>
            </a:r>
            <a:r>
              <a:rPr lang="ja-JP" sz="900" dirty="0">
                <a:effectLst/>
                <a:latin typeface="ＭＳ Ｐゴシック" panose="020B0600070205080204" pitchFamily="50" charset="-128"/>
                <a:ea typeface="游明朝" panose="02020400000000000000" pitchFamily="18" charset="-128"/>
                <a:cs typeface="ＭＳ Ｐゴシック" panose="020B0600070205080204" pitchFamily="50" charset="-128"/>
              </a:rPr>
              <a:t>歳</a:t>
            </a:r>
            <a:r>
              <a:rPr lang="ja-JP" sz="900" dirty="0" smtClean="0">
                <a:effectLst/>
                <a:latin typeface="ＭＳ Ｐゴシック" panose="020B0600070205080204" pitchFamily="50" charset="-128"/>
                <a:ea typeface="游明朝" panose="02020400000000000000" pitchFamily="18" charset="-128"/>
                <a:cs typeface="ＭＳ Ｐゴシック" panose="020B0600070205080204" pitchFamily="50" charset="-128"/>
              </a:rPr>
              <a:t>未満に集中</a:t>
            </a:r>
            <a:endParaRPr lang="ja-JP" sz="900" dirty="0">
              <a:effectLst/>
              <a:latin typeface="ＭＳ Ｐゴシック" panose="020B0600070205080204" pitchFamily="50" charset="-128"/>
              <a:ea typeface="ＭＳ Ｐゴシック" panose="020B0600070205080204" pitchFamily="50" charset="-128"/>
              <a:cs typeface="ＭＳ Ｐゴシック" panose="020B0600070205080204" pitchFamily="50" charset="-128"/>
            </a:endParaRPr>
          </a:p>
          <a:p>
            <a:pPr>
              <a:spcAft>
                <a:spcPts val="0"/>
              </a:spcAft>
            </a:pPr>
            <a:r>
              <a:rPr lang="ja-JP" altLang="en-US" sz="900" dirty="0" smtClean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ＭＳ Ｐゴシック" panose="020B0600070205080204" pitchFamily="50" charset="-128"/>
              </a:rPr>
              <a:t>●相談先の上位は「学校の教職員」「幼稚園保育園」「就学相談」</a:t>
            </a:r>
            <a:endParaRPr lang="en-US" altLang="ja-JP" sz="900" dirty="0" smtClean="0">
              <a:effectLst/>
              <a:latin typeface="游明朝" panose="02020400000000000000" pitchFamily="18" charset="-128"/>
              <a:ea typeface="游明朝" panose="02020400000000000000" pitchFamily="18" charset="-128"/>
              <a:cs typeface="ＭＳ Ｐゴシック" panose="020B0600070205080204" pitchFamily="50" charset="-128"/>
            </a:endParaRPr>
          </a:p>
          <a:p>
            <a:pPr>
              <a:spcAft>
                <a:spcPts val="0"/>
              </a:spcAft>
            </a:pPr>
            <a:r>
              <a:rPr lang="ja-JP" sz="900" dirty="0" smtClean="0">
                <a:effectLst/>
                <a:latin typeface="ＭＳ Ｐゴシック" panose="020B0600070205080204" pitchFamily="50" charset="-128"/>
                <a:ea typeface="游明朝" panose="02020400000000000000" pitchFamily="18" charset="-128"/>
                <a:cs typeface="ＭＳ Ｐゴシック" panose="020B0600070205080204" pitchFamily="50" charset="-128"/>
              </a:rPr>
              <a:t>●</a:t>
            </a:r>
            <a:r>
              <a:rPr lang="ja-JP" altLang="en-US" sz="900" dirty="0" smtClean="0">
                <a:effectLst/>
                <a:latin typeface="ＭＳ Ｐゴシック" panose="020B0600070205080204" pitchFamily="50" charset="-128"/>
                <a:ea typeface="游明朝" panose="02020400000000000000" pitchFamily="18" charset="-128"/>
                <a:cs typeface="ＭＳ Ｐゴシック" panose="020B0600070205080204" pitchFamily="50" charset="-128"/>
              </a:rPr>
              <a:t>期待することとして</a:t>
            </a:r>
            <a:r>
              <a:rPr lang="ja-JP" sz="900" dirty="0" smtClean="0">
                <a:effectLst/>
                <a:latin typeface="ＭＳ Ｐゴシック" panose="020B0600070205080204" pitchFamily="50" charset="-128"/>
                <a:ea typeface="游明朝" panose="02020400000000000000" pitchFamily="18" charset="-128"/>
                <a:cs typeface="ＭＳ Ｐゴシック" panose="020B0600070205080204" pitchFamily="50" charset="-128"/>
              </a:rPr>
              <a:t>、「</a:t>
            </a:r>
            <a:r>
              <a:rPr lang="ja-JP" sz="900" u="sng" dirty="0">
                <a:effectLst/>
                <a:latin typeface="ＭＳ Ｐゴシック" panose="020B0600070205080204" pitchFamily="50" charset="-128"/>
                <a:ea typeface="游明朝" panose="02020400000000000000" pitchFamily="18" charset="-128"/>
                <a:cs typeface="ＭＳ Ｐゴシック" panose="020B0600070205080204" pitchFamily="50" charset="-128"/>
              </a:rPr>
              <a:t>支援員の増員</a:t>
            </a:r>
            <a:r>
              <a:rPr lang="ja-JP" sz="900" dirty="0" smtClean="0">
                <a:effectLst/>
                <a:latin typeface="ＭＳ Ｐゴシック" panose="020B0600070205080204" pitchFamily="50" charset="-128"/>
                <a:ea typeface="游明朝" panose="02020400000000000000" pitchFamily="18" charset="-128"/>
                <a:cs typeface="ＭＳ Ｐゴシック" panose="020B0600070205080204" pitchFamily="50" charset="-128"/>
              </a:rPr>
              <a:t>」「</a:t>
            </a:r>
            <a:r>
              <a:rPr lang="ja-JP" sz="900" u="sng" dirty="0">
                <a:effectLst/>
                <a:latin typeface="ＭＳ Ｐゴシック" panose="020B0600070205080204" pitchFamily="50" charset="-128"/>
                <a:ea typeface="游明朝" panose="02020400000000000000" pitchFamily="18" charset="-128"/>
                <a:cs typeface="ＭＳ Ｐゴシック" panose="020B0600070205080204" pitchFamily="50" charset="-128"/>
              </a:rPr>
              <a:t>教員の質の向上</a:t>
            </a:r>
            <a:r>
              <a:rPr lang="ja-JP" sz="900" dirty="0">
                <a:effectLst/>
                <a:latin typeface="ＭＳ Ｐゴシック" panose="020B0600070205080204" pitchFamily="50" charset="-128"/>
                <a:ea typeface="游明朝" panose="02020400000000000000" pitchFamily="18" charset="-128"/>
                <a:cs typeface="ＭＳ Ｐゴシック" panose="020B0600070205080204" pitchFamily="50" charset="-128"/>
              </a:rPr>
              <a:t>」</a:t>
            </a:r>
            <a:r>
              <a:rPr lang="ja-JP" sz="900" dirty="0" smtClean="0">
                <a:effectLst/>
                <a:latin typeface="ＭＳ Ｐゴシック" panose="020B0600070205080204" pitchFamily="50" charset="-128"/>
                <a:ea typeface="游明朝" panose="02020400000000000000" pitchFamily="18" charset="-128"/>
                <a:cs typeface="ＭＳ Ｐゴシック" panose="020B0600070205080204" pitchFamily="50" charset="-128"/>
              </a:rPr>
              <a:t>が多い</a:t>
            </a:r>
            <a:r>
              <a:rPr lang="ja-JP" sz="900" dirty="0">
                <a:effectLst/>
                <a:latin typeface="ＭＳ Ｐゴシック" panose="020B0600070205080204" pitchFamily="50" charset="-128"/>
                <a:ea typeface="游明朝" panose="02020400000000000000" pitchFamily="18" charset="-128"/>
                <a:cs typeface="ＭＳ Ｐゴシック" panose="020B0600070205080204" pitchFamily="50" charset="-128"/>
              </a:rPr>
              <a:t>他</a:t>
            </a:r>
            <a:r>
              <a:rPr lang="ja-JP" sz="900" dirty="0" smtClean="0">
                <a:effectLst/>
                <a:latin typeface="ＭＳ Ｐゴシック" panose="020B0600070205080204" pitchFamily="50" charset="-128"/>
                <a:ea typeface="游明朝" panose="02020400000000000000" pitchFamily="18" charset="-128"/>
                <a:cs typeface="ＭＳ Ｐゴシック" panose="020B0600070205080204" pitchFamily="50" charset="-128"/>
              </a:rPr>
              <a:t>、</a:t>
            </a:r>
            <a:endParaRPr lang="en-US" altLang="ja-JP" sz="900" dirty="0" smtClean="0">
              <a:effectLst/>
              <a:latin typeface="ＭＳ Ｐゴシック" panose="020B0600070205080204" pitchFamily="50" charset="-128"/>
              <a:ea typeface="游明朝" panose="02020400000000000000" pitchFamily="18" charset="-128"/>
              <a:cs typeface="ＭＳ Ｐゴシック" panose="020B0600070205080204" pitchFamily="50" charset="-128"/>
            </a:endParaRPr>
          </a:p>
          <a:p>
            <a:pPr>
              <a:spcAft>
                <a:spcPts val="0"/>
              </a:spcAft>
            </a:pPr>
            <a:r>
              <a:rPr lang="ja-JP" altLang="en-US" sz="900" dirty="0">
                <a:latin typeface="ＭＳ Ｐゴシック" panose="020B0600070205080204" pitchFamily="50" charset="-128"/>
                <a:ea typeface="游明朝" panose="02020400000000000000" pitchFamily="18" charset="-128"/>
                <a:cs typeface="ＭＳ Ｐゴシック" panose="020B0600070205080204" pitchFamily="50" charset="-128"/>
              </a:rPr>
              <a:t>　</a:t>
            </a:r>
            <a:r>
              <a:rPr lang="ja-JP" sz="900" dirty="0" smtClean="0">
                <a:effectLst/>
                <a:latin typeface="ＭＳ Ｐゴシック" panose="020B0600070205080204" pitchFamily="50" charset="-128"/>
                <a:ea typeface="游明朝" panose="02020400000000000000" pitchFamily="18" charset="-128"/>
                <a:cs typeface="ＭＳ Ｐゴシック" panose="020B0600070205080204" pitchFamily="50" charset="-128"/>
              </a:rPr>
              <a:t>情緒</a:t>
            </a:r>
            <a:r>
              <a:rPr lang="ja-JP" sz="900" dirty="0">
                <a:effectLst/>
                <a:latin typeface="ＭＳ Ｐゴシック" panose="020B0600070205080204" pitchFamily="50" charset="-128"/>
                <a:ea typeface="游明朝" panose="02020400000000000000" pitchFamily="18" charset="-128"/>
                <a:cs typeface="ＭＳ Ｐゴシック" panose="020B0600070205080204" pitchFamily="50" charset="-128"/>
              </a:rPr>
              <a:t>障害等の固定学級の新設を求める声も多い</a:t>
            </a:r>
            <a:r>
              <a:rPr lang="ja-JP" sz="900" dirty="0" smtClean="0">
                <a:effectLst/>
                <a:latin typeface="ＭＳ Ｐゴシック" panose="020B0600070205080204" pitchFamily="50" charset="-128"/>
                <a:ea typeface="游明朝" panose="02020400000000000000" pitchFamily="18" charset="-128"/>
                <a:cs typeface="ＭＳ Ｐゴシック" panose="020B0600070205080204" pitchFamily="50" charset="-128"/>
              </a:rPr>
              <a:t>。</a:t>
            </a:r>
            <a:endParaRPr lang="en-US" altLang="ja-JP" sz="900" dirty="0" smtClean="0">
              <a:effectLst/>
              <a:latin typeface="ＭＳ Ｐゴシック" panose="020B0600070205080204" pitchFamily="50" charset="-128"/>
              <a:ea typeface="游明朝" panose="02020400000000000000" pitchFamily="18" charset="-128"/>
              <a:cs typeface="ＭＳ Ｐゴシック" panose="020B0600070205080204" pitchFamily="50" charset="-128"/>
            </a:endParaRPr>
          </a:p>
          <a:p>
            <a:pPr>
              <a:spcAft>
                <a:spcPts val="0"/>
              </a:spcAft>
            </a:pPr>
            <a:r>
              <a:rPr lang="ja-JP" altLang="en-US" sz="900" dirty="0" smtClean="0">
                <a:latin typeface="ＭＳ Ｐゴシック" panose="020B0600070205080204" pitchFamily="50" charset="-128"/>
                <a:ea typeface="游明朝" panose="02020400000000000000" pitchFamily="18" charset="-128"/>
                <a:cs typeface="ＭＳ Ｐゴシック" panose="020B0600070205080204" pitchFamily="50" charset="-128"/>
              </a:rPr>
              <a:t>●特に学んでほしいことでは、将来の社会的自立に必要なことが多く上がっている。</a:t>
            </a:r>
            <a:r>
              <a:rPr lang="en-US" sz="900" dirty="0">
                <a:effectLst/>
                <a:latin typeface="ＭＳ Ｐゴシック" panose="020B0600070205080204" pitchFamily="50" charset="-128"/>
                <a:ea typeface="游明朝" panose="02020400000000000000" pitchFamily="18" charset="-128"/>
                <a:cs typeface="ＭＳ Ｐゴシック" panose="020B0600070205080204" pitchFamily="50" charset="-128"/>
              </a:rPr>
              <a:t> </a:t>
            </a:r>
            <a:endParaRPr lang="ja-JP" sz="1200" dirty="0">
              <a:effectLst/>
              <a:latin typeface="ＭＳ Ｐゴシック" panose="020B0600070205080204" pitchFamily="50" charset="-128"/>
              <a:ea typeface="ＭＳ Ｐゴシック" panose="020B0600070205080204" pitchFamily="50" charset="-128"/>
              <a:cs typeface="ＭＳ Ｐゴシック" panose="020B0600070205080204" pitchFamily="50" charset="-128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5161597" y="6015293"/>
            <a:ext cx="3946208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 dirty="0">
                <a:solidFill>
                  <a:schemeClr val="lt1"/>
                </a:solidFill>
                <a:latin typeface="游明朝" panose="02020400000000000000" pitchFamily="18" charset="-128"/>
                <a:ea typeface="游明朝" panose="02020400000000000000" pitchFamily="18" charset="-128"/>
                <a:cs typeface="ＭＳ Ｐゴシック" panose="020B0600070205080204" pitchFamily="50" charset="-128"/>
              </a:rPr>
              <a:t>求</a:t>
            </a:r>
            <a:r>
              <a:rPr lang="ja-JP" altLang="en-US" sz="900" dirty="0" smtClean="0">
                <a:solidFill>
                  <a:schemeClr val="lt1"/>
                </a:solidFill>
                <a:latin typeface="游明朝" panose="02020400000000000000" pitchFamily="18" charset="-128"/>
                <a:ea typeface="游明朝" panose="02020400000000000000" pitchFamily="18" charset="-128"/>
                <a:cs typeface="ＭＳ Ｐゴシック" panose="020B0600070205080204" pitchFamily="50" charset="-128"/>
              </a:rPr>
              <a:t>められるも</a:t>
            </a:r>
            <a:r>
              <a:rPr lang="ja-JP" altLang="en-US" sz="900" dirty="0">
                <a:solidFill>
                  <a:schemeClr val="lt1"/>
                </a:solidFill>
                <a:latin typeface="游明朝" panose="02020400000000000000" pitchFamily="18" charset="-128"/>
                <a:ea typeface="游明朝" panose="02020400000000000000" pitchFamily="18" charset="-128"/>
                <a:cs typeface="ＭＳ Ｐゴシック" panose="020B0600070205080204" pitchFamily="50" charset="-128"/>
              </a:rPr>
              <a:t>の</a:t>
            </a:r>
            <a:r>
              <a:rPr lang="ja-JP" altLang="en-US" sz="900" dirty="0" smtClean="0">
                <a:solidFill>
                  <a:schemeClr val="lt1"/>
                </a:solidFill>
                <a:latin typeface="游明朝" panose="02020400000000000000" pitchFamily="18" charset="-128"/>
                <a:ea typeface="游明朝" panose="02020400000000000000" pitchFamily="18" charset="-128"/>
                <a:cs typeface="ＭＳ Ｐゴシック" panose="020B0600070205080204" pitchFamily="50" charset="-128"/>
              </a:rPr>
              <a:t>　⇒〇就学前からの相談・就学相談の充実</a:t>
            </a:r>
            <a:endParaRPr lang="en-US" altLang="ja-JP" sz="900" dirty="0" smtClean="0">
              <a:solidFill>
                <a:schemeClr val="lt1"/>
              </a:solidFill>
              <a:latin typeface="游明朝" panose="02020400000000000000" pitchFamily="18" charset="-128"/>
              <a:ea typeface="游明朝" panose="02020400000000000000" pitchFamily="18" charset="-128"/>
              <a:cs typeface="ＭＳ Ｐゴシック" panose="020B0600070205080204" pitchFamily="50" charset="-128"/>
            </a:endParaRPr>
          </a:p>
          <a:p>
            <a:r>
              <a:rPr lang="ja-JP" altLang="en-US" sz="900" dirty="0">
                <a:solidFill>
                  <a:schemeClr val="lt1"/>
                </a:solidFill>
                <a:latin typeface="游明朝" panose="02020400000000000000" pitchFamily="18" charset="-128"/>
                <a:ea typeface="游明朝" panose="02020400000000000000" pitchFamily="18" charset="-128"/>
                <a:cs typeface="ＭＳ Ｐゴシック" panose="020B0600070205080204" pitchFamily="50" charset="-128"/>
              </a:rPr>
              <a:t>　</a:t>
            </a:r>
            <a:r>
              <a:rPr lang="ja-JP" altLang="en-US" sz="900" dirty="0" smtClean="0">
                <a:solidFill>
                  <a:schemeClr val="lt1"/>
                </a:solidFill>
                <a:latin typeface="游明朝" panose="02020400000000000000" pitchFamily="18" charset="-128"/>
                <a:ea typeface="游明朝" panose="02020400000000000000" pitchFamily="18" charset="-128"/>
                <a:cs typeface="ＭＳ Ｐゴシック" panose="020B0600070205080204" pitchFamily="50" charset="-128"/>
              </a:rPr>
              <a:t>　　　　　　　　〇相談先の専門性の向上や支援先との連携</a:t>
            </a:r>
            <a:endParaRPr lang="en-US" altLang="ja-JP" sz="900" dirty="0" smtClean="0">
              <a:solidFill>
                <a:schemeClr val="lt1"/>
              </a:solidFill>
              <a:latin typeface="游明朝" panose="02020400000000000000" pitchFamily="18" charset="-128"/>
              <a:ea typeface="游明朝" panose="02020400000000000000" pitchFamily="18" charset="-128"/>
              <a:cs typeface="ＭＳ Ｐゴシック" panose="020B0600070205080204" pitchFamily="50" charset="-128"/>
            </a:endParaRPr>
          </a:p>
          <a:p>
            <a:r>
              <a:rPr lang="ja-JP" altLang="en-US" sz="900" dirty="0">
                <a:solidFill>
                  <a:schemeClr val="lt1"/>
                </a:solidFill>
                <a:latin typeface="游明朝" panose="02020400000000000000" pitchFamily="18" charset="-128"/>
                <a:ea typeface="游明朝" panose="02020400000000000000" pitchFamily="18" charset="-128"/>
                <a:cs typeface="ＭＳ Ｐゴシック" panose="020B0600070205080204" pitchFamily="50" charset="-128"/>
              </a:rPr>
              <a:t>　</a:t>
            </a:r>
            <a:r>
              <a:rPr lang="ja-JP" altLang="en-US" sz="900" dirty="0" smtClean="0">
                <a:solidFill>
                  <a:schemeClr val="lt1"/>
                </a:solidFill>
                <a:latin typeface="游明朝" panose="02020400000000000000" pitchFamily="18" charset="-128"/>
                <a:ea typeface="游明朝" panose="02020400000000000000" pitchFamily="18" charset="-128"/>
                <a:cs typeface="ＭＳ Ｐゴシック" panose="020B0600070205080204" pitchFamily="50" charset="-128"/>
              </a:rPr>
              <a:t>　　　　　　　　〇学校生活支援員の増員</a:t>
            </a:r>
            <a:endParaRPr lang="en-US" altLang="ja-JP" sz="900" dirty="0" smtClean="0">
              <a:solidFill>
                <a:schemeClr val="lt1"/>
              </a:solidFill>
              <a:latin typeface="游明朝" panose="02020400000000000000" pitchFamily="18" charset="-128"/>
              <a:ea typeface="游明朝" panose="02020400000000000000" pitchFamily="18" charset="-128"/>
              <a:cs typeface="ＭＳ Ｐゴシック" panose="020B0600070205080204" pitchFamily="50" charset="-128"/>
            </a:endParaRPr>
          </a:p>
          <a:p>
            <a:r>
              <a:rPr lang="ja-JP" altLang="en-US" sz="900" dirty="0">
                <a:solidFill>
                  <a:schemeClr val="lt1"/>
                </a:solidFill>
                <a:latin typeface="游明朝" panose="02020400000000000000" pitchFamily="18" charset="-128"/>
                <a:ea typeface="游明朝" panose="02020400000000000000" pitchFamily="18" charset="-128"/>
                <a:cs typeface="ＭＳ Ｐゴシック" panose="020B0600070205080204" pitchFamily="50" charset="-128"/>
              </a:rPr>
              <a:t>　</a:t>
            </a:r>
            <a:r>
              <a:rPr lang="ja-JP" altLang="en-US" sz="900" dirty="0" smtClean="0">
                <a:solidFill>
                  <a:schemeClr val="lt1"/>
                </a:solidFill>
                <a:latin typeface="游明朝" panose="02020400000000000000" pitchFamily="18" charset="-128"/>
                <a:ea typeface="游明朝" panose="02020400000000000000" pitchFamily="18" charset="-128"/>
                <a:cs typeface="ＭＳ Ｐゴシック" panose="020B0600070205080204" pitchFamily="50" charset="-128"/>
              </a:rPr>
              <a:t>　　　　　　　　〇教職員の質の向上</a:t>
            </a:r>
            <a:r>
              <a:rPr lang="en-US" altLang="ja-JP" sz="900" dirty="0" smtClean="0">
                <a:solidFill>
                  <a:schemeClr val="lt1"/>
                </a:solidFill>
                <a:latin typeface="游明朝" panose="02020400000000000000" pitchFamily="18" charset="-128"/>
                <a:ea typeface="游明朝" panose="02020400000000000000" pitchFamily="18" charset="-128"/>
                <a:cs typeface="ＭＳ Ｐゴシック" panose="020B0600070205080204" pitchFamily="50" charset="-128"/>
              </a:rPr>
              <a:t>(</a:t>
            </a:r>
            <a:r>
              <a:rPr lang="ja-JP" altLang="en-US" sz="900" dirty="0" smtClean="0">
                <a:solidFill>
                  <a:schemeClr val="lt1"/>
                </a:solidFill>
                <a:latin typeface="游明朝" panose="02020400000000000000" pitchFamily="18" charset="-128"/>
                <a:ea typeface="游明朝" panose="02020400000000000000" pitchFamily="18" charset="-128"/>
                <a:cs typeface="ＭＳ Ｐゴシック" panose="020B0600070205080204" pitchFamily="50" charset="-128"/>
              </a:rPr>
              <a:t>個々の状況に応じた学びの提供</a:t>
            </a:r>
            <a:r>
              <a:rPr lang="en-US" altLang="ja-JP" sz="900" dirty="0" smtClean="0">
                <a:solidFill>
                  <a:schemeClr val="lt1"/>
                </a:solidFill>
                <a:latin typeface="游明朝" panose="02020400000000000000" pitchFamily="18" charset="-128"/>
                <a:ea typeface="游明朝" panose="02020400000000000000" pitchFamily="18" charset="-128"/>
                <a:cs typeface="ＭＳ Ｐゴシック" panose="020B0600070205080204" pitchFamily="50" charset="-128"/>
              </a:rPr>
              <a:t>)</a:t>
            </a:r>
          </a:p>
          <a:p>
            <a:r>
              <a:rPr lang="ja-JP" altLang="en-US" sz="900" dirty="0">
                <a:solidFill>
                  <a:schemeClr val="lt1"/>
                </a:solidFill>
                <a:latin typeface="游明朝" panose="02020400000000000000" pitchFamily="18" charset="-128"/>
                <a:ea typeface="游明朝" panose="02020400000000000000" pitchFamily="18" charset="-128"/>
                <a:cs typeface="ＭＳ Ｐゴシック" panose="020B0600070205080204" pitchFamily="50" charset="-128"/>
              </a:rPr>
              <a:t>　</a:t>
            </a:r>
            <a:r>
              <a:rPr lang="ja-JP" altLang="en-US" sz="900" dirty="0" smtClean="0">
                <a:solidFill>
                  <a:schemeClr val="lt1"/>
                </a:solidFill>
                <a:latin typeface="游明朝" panose="02020400000000000000" pitchFamily="18" charset="-128"/>
                <a:ea typeface="游明朝" panose="02020400000000000000" pitchFamily="18" charset="-128"/>
                <a:cs typeface="ＭＳ Ｐゴシック" panose="020B0600070205080204" pitchFamily="50" charset="-128"/>
              </a:rPr>
              <a:t>　　　　　　　　〇情緒固定学級の新設</a:t>
            </a:r>
            <a:endParaRPr lang="ja-JP" altLang="en-US" sz="900" dirty="0">
              <a:solidFill>
                <a:schemeClr val="lt1"/>
              </a:solidFill>
              <a:latin typeface="游明朝" panose="02020400000000000000" pitchFamily="18" charset="-128"/>
              <a:ea typeface="游明朝" panose="02020400000000000000" pitchFamily="18" charset="-128"/>
              <a:cs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94150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76200" y="123825"/>
            <a:ext cx="8972550" cy="664845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>
              <a:spcAft>
                <a:spcPts val="0"/>
              </a:spcAft>
            </a:pPr>
            <a:r>
              <a:rPr lang="en-US" sz="1200" kern="100">
                <a:solidFill>
                  <a:srgbClr val="000000"/>
                </a:solidFill>
                <a:effectLst/>
                <a:ea typeface="游明朝" panose="02020400000000000000" pitchFamily="18" charset="-128"/>
                <a:cs typeface="Times New Roman" panose="02020603050405020304" pitchFamily="18" charset="0"/>
              </a:rPr>
              <a:t> </a:t>
            </a:r>
            <a:endParaRPr lang="ja-JP" sz="1050" kern="100">
              <a:effectLst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2" name="テキスト ボックス 5"/>
          <p:cNvSpPr txBox="1"/>
          <p:nvPr/>
        </p:nvSpPr>
        <p:spPr>
          <a:xfrm>
            <a:off x="76200" y="186531"/>
            <a:ext cx="2893060" cy="4775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ja-JP" sz="1100" kern="1200" dirty="0">
                <a:solidFill>
                  <a:srgbClr val="FF0000"/>
                </a:solidFill>
                <a:effectLst/>
                <a:latin typeface="ＭＳ Ｐゴシック" panose="020B0600070205080204" pitchFamily="50" charset="-128"/>
                <a:ea typeface="游明朝" panose="02020400000000000000" pitchFamily="18" charset="-128"/>
                <a:cs typeface="Times New Roman" panose="02020603050405020304" pitchFamily="18" charset="0"/>
              </a:rPr>
              <a:t>【教員】</a:t>
            </a:r>
            <a:r>
              <a:rPr lang="en-US" sz="800" kern="1200" dirty="0">
                <a:solidFill>
                  <a:srgbClr val="FF0000"/>
                </a:solidFill>
                <a:effectLst/>
                <a:latin typeface="游明朝" panose="02020400000000000000" pitchFamily="18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233</a:t>
            </a:r>
            <a:r>
              <a:rPr lang="ja-JP" sz="800" kern="1200" dirty="0">
                <a:solidFill>
                  <a:srgbClr val="FF0000"/>
                </a:solidFill>
                <a:effectLst/>
                <a:latin typeface="ＭＳ Ｐゴシック" panose="020B0600070205080204" pitchFamily="50" charset="-128"/>
                <a:ea typeface="游明朝" panose="02020400000000000000" pitchFamily="18" charset="-128"/>
                <a:cs typeface="Times New Roman" panose="02020603050405020304" pitchFamily="18" charset="0"/>
              </a:rPr>
              <a:t>人</a:t>
            </a:r>
            <a:r>
              <a:rPr lang="en-US" sz="800" kern="1200" dirty="0">
                <a:solidFill>
                  <a:srgbClr val="FF0000"/>
                </a:solidFill>
                <a:effectLst/>
                <a:latin typeface="ＭＳ Ｐゴシック" panose="020B0600070205080204" pitchFamily="50" charset="-128"/>
                <a:ea typeface="游明朝" panose="02020400000000000000" pitchFamily="18" charset="-128"/>
                <a:cs typeface="Times New Roman" panose="02020603050405020304" pitchFamily="18" charset="0"/>
              </a:rPr>
              <a:t>/360</a:t>
            </a:r>
            <a:r>
              <a:rPr lang="ja-JP" sz="800" kern="1200" dirty="0">
                <a:solidFill>
                  <a:srgbClr val="FF0000"/>
                </a:solidFill>
                <a:effectLst/>
                <a:latin typeface="ＭＳ Ｐゴシック" panose="020B0600070205080204" pitchFamily="50" charset="-128"/>
                <a:ea typeface="游明朝" panose="02020400000000000000" pitchFamily="18" charset="-128"/>
                <a:cs typeface="Times New Roman" panose="02020603050405020304" pitchFamily="18" charset="0"/>
              </a:rPr>
              <a:t>人</a:t>
            </a:r>
            <a:r>
              <a:rPr lang="en-US" sz="800" kern="1200" dirty="0">
                <a:solidFill>
                  <a:srgbClr val="FF0000"/>
                </a:solidFill>
                <a:effectLst/>
                <a:latin typeface="ＭＳ Ｐゴシック" panose="020B0600070205080204" pitchFamily="50" charset="-128"/>
                <a:ea typeface="游明朝" panose="02020400000000000000" pitchFamily="18" charset="-128"/>
                <a:cs typeface="Times New Roman" panose="02020603050405020304" pitchFamily="18" charset="0"/>
              </a:rPr>
              <a:t>(65</a:t>
            </a:r>
            <a:r>
              <a:rPr lang="ja-JP" sz="800" kern="1200" dirty="0">
                <a:solidFill>
                  <a:srgbClr val="FF0000"/>
                </a:solidFill>
                <a:effectLst/>
                <a:latin typeface="ＭＳ Ｐゴシック" panose="020B0600070205080204" pitchFamily="50" charset="-128"/>
                <a:ea typeface="游明朝" panose="02020400000000000000" pitchFamily="18" charset="-128"/>
                <a:cs typeface="Times New Roman" panose="02020603050405020304" pitchFamily="18" charset="0"/>
              </a:rPr>
              <a:t>％</a:t>
            </a:r>
            <a:r>
              <a:rPr lang="en-US" sz="800" kern="1200" dirty="0">
                <a:solidFill>
                  <a:srgbClr val="FF0000"/>
                </a:solidFill>
                <a:effectLst/>
                <a:latin typeface="ＭＳ Ｐゴシック" panose="020B0600070205080204" pitchFamily="50" charset="-128"/>
                <a:ea typeface="游明朝" panose="02020400000000000000" pitchFamily="18" charset="-128"/>
                <a:cs typeface="Times New Roman" panose="02020603050405020304" pitchFamily="18" charset="0"/>
              </a:rPr>
              <a:t>)</a:t>
            </a:r>
            <a:endParaRPr lang="ja-JP" sz="1200" dirty="0">
              <a:effectLst/>
              <a:latin typeface="ＭＳ Ｐゴシック" panose="020B0600070205080204" pitchFamily="50" charset="-128"/>
              <a:ea typeface="ＭＳ Ｐゴシック" panose="020B0600070205080204" pitchFamily="50" charset="-128"/>
              <a:cs typeface="ＭＳ Ｐゴシック" panose="020B0600070205080204" pitchFamily="50" charset="-128"/>
            </a:endParaRPr>
          </a:p>
        </p:txBody>
      </p:sp>
      <p:sp>
        <p:nvSpPr>
          <p:cNvPr id="3" name="テキスト ボックス 22"/>
          <p:cNvSpPr txBox="1"/>
          <p:nvPr/>
        </p:nvSpPr>
        <p:spPr>
          <a:xfrm>
            <a:off x="238919" y="2586904"/>
            <a:ext cx="3505200" cy="872173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ja-JP" sz="900" kern="1200" dirty="0">
                <a:solidFill>
                  <a:srgbClr val="000000"/>
                </a:solidFill>
                <a:effectLst/>
                <a:latin typeface="ＭＳ Ｐゴシック" panose="020B0600070205080204" pitchFamily="50" charset="-128"/>
                <a:ea typeface="游明朝" panose="02020400000000000000" pitchFamily="18" charset="-128"/>
                <a:cs typeface="Times New Roman" panose="02020603050405020304" pitchFamily="18" charset="0"/>
              </a:rPr>
              <a:t>問　今後必要な取組（とても</a:t>
            </a:r>
            <a:r>
              <a:rPr lang="ja-JP" sz="900" kern="1200" dirty="0" smtClean="0">
                <a:solidFill>
                  <a:srgbClr val="000000"/>
                </a:solidFill>
                <a:effectLst/>
                <a:latin typeface="ＭＳ Ｐゴシック" panose="020B0600070205080204" pitchFamily="50" charset="-128"/>
                <a:ea typeface="游明朝" panose="02020400000000000000" pitchFamily="18" charset="-128"/>
                <a:cs typeface="Times New Roman" panose="02020603050405020304" pitchFamily="18" charset="0"/>
              </a:rPr>
              <a:t>必要を</a:t>
            </a:r>
            <a:r>
              <a:rPr lang="ja-JP" sz="900" kern="1200" dirty="0">
                <a:solidFill>
                  <a:srgbClr val="000000"/>
                </a:solidFill>
                <a:effectLst/>
                <a:latin typeface="ＭＳ Ｐゴシック" panose="020B0600070205080204" pitchFamily="50" charset="-128"/>
                <a:ea typeface="游明朝" panose="02020400000000000000" pitchFamily="18" charset="-128"/>
                <a:cs typeface="Times New Roman" panose="02020603050405020304" pitchFamily="18" charset="0"/>
              </a:rPr>
              <a:t>選択）</a:t>
            </a:r>
            <a:endParaRPr lang="ja-JP" sz="1200" dirty="0">
              <a:effectLst/>
              <a:latin typeface="ＭＳ Ｐゴシック" panose="020B0600070205080204" pitchFamily="50" charset="-128"/>
              <a:ea typeface="ＭＳ Ｐゴシック" panose="020B0600070205080204" pitchFamily="50" charset="-128"/>
              <a:cs typeface="ＭＳ Ｐゴシック" panose="020B0600070205080204" pitchFamily="50" charset="-128"/>
            </a:endParaRPr>
          </a:p>
          <a:p>
            <a:pPr>
              <a:spcAft>
                <a:spcPts val="0"/>
              </a:spcAft>
            </a:pPr>
            <a:r>
              <a:rPr lang="ja-JP" sz="800" kern="1200" dirty="0">
                <a:solidFill>
                  <a:srgbClr val="000000"/>
                </a:solidFill>
                <a:effectLst/>
                <a:latin typeface="ＭＳ Ｐゴシック" panose="020B0600070205080204" pitchFamily="50" charset="-128"/>
                <a:ea typeface="游明朝" panose="02020400000000000000" pitchFamily="18" charset="-128"/>
                <a:cs typeface="Times New Roman" panose="02020603050405020304" pitchFamily="18" charset="0"/>
              </a:rPr>
              <a:t>１　就学相談の充実（増加する相談への対応）　　　　　　　</a:t>
            </a:r>
            <a:r>
              <a:rPr lang="en-US" altLang="ja-JP" sz="800" kern="1200" dirty="0" smtClean="0">
                <a:solidFill>
                  <a:srgbClr val="000000"/>
                </a:solidFill>
                <a:effectLst/>
                <a:latin typeface="ＭＳ Ｐゴシック" panose="020B0600070205080204" pitchFamily="50" charset="-128"/>
                <a:ea typeface="游明朝" panose="02020400000000000000" pitchFamily="18" charset="-128"/>
                <a:cs typeface="Times New Roman" panose="02020603050405020304" pitchFamily="18" charset="0"/>
              </a:rPr>
              <a:t>64.8</a:t>
            </a:r>
            <a:r>
              <a:rPr lang="ja-JP" sz="800" kern="1200" dirty="0" smtClean="0">
                <a:solidFill>
                  <a:srgbClr val="000000"/>
                </a:solidFill>
                <a:effectLst/>
                <a:latin typeface="ＭＳ Ｐゴシック" panose="020B0600070205080204" pitchFamily="50" charset="-128"/>
                <a:ea typeface="游明朝" panose="02020400000000000000" pitchFamily="18" charset="-128"/>
                <a:cs typeface="Times New Roman" panose="02020603050405020304" pitchFamily="18" charset="0"/>
              </a:rPr>
              <a:t>％</a:t>
            </a:r>
            <a:endParaRPr lang="ja-JP" sz="1200" dirty="0">
              <a:effectLst/>
              <a:latin typeface="ＭＳ Ｐゴシック" panose="020B0600070205080204" pitchFamily="50" charset="-128"/>
              <a:ea typeface="ＭＳ Ｐゴシック" panose="020B0600070205080204" pitchFamily="50" charset="-128"/>
              <a:cs typeface="ＭＳ Ｐゴシック" panose="020B0600070205080204" pitchFamily="50" charset="-128"/>
            </a:endParaRPr>
          </a:p>
          <a:p>
            <a:pPr>
              <a:spcAft>
                <a:spcPts val="0"/>
              </a:spcAft>
            </a:pPr>
            <a:r>
              <a:rPr lang="ja-JP" sz="800" kern="1200" dirty="0">
                <a:solidFill>
                  <a:srgbClr val="000000"/>
                </a:solidFill>
                <a:effectLst/>
                <a:latin typeface="ＭＳ Ｐゴシック" panose="020B0600070205080204" pitchFamily="50" charset="-128"/>
                <a:ea typeface="游明朝" panose="02020400000000000000" pitchFamily="18" charset="-128"/>
                <a:cs typeface="Times New Roman" panose="02020603050405020304" pitchFamily="18" charset="0"/>
              </a:rPr>
              <a:t>２　就学前からの教育相談の充実　　　　　　　　　　　　　</a:t>
            </a:r>
            <a:r>
              <a:rPr lang="en-US" altLang="ja-JP" sz="800" kern="1200" dirty="0" smtClean="0">
                <a:solidFill>
                  <a:srgbClr val="000000"/>
                </a:solidFill>
                <a:effectLst/>
                <a:latin typeface="ＭＳ Ｐゴシック" panose="020B0600070205080204" pitchFamily="50" charset="-128"/>
                <a:ea typeface="游明朝" panose="02020400000000000000" pitchFamily="18" charset="-128"/>
                <a:cs typeface="Times New Roman" panose="02020603050405020304" pitchFamily="18" charset="0"/>
              </a:rPr>
              <a:t>60.1</a:t>
            </a:r>
            <a:r>
              <a:rPr lang="ja-JP" sz="800" kern="1200" dirty="0" smtClean="0">
                <a:solidFill>
                  <a:srgbClr val="000000"/>
                </a:solidFill>
                <a:effectLst/>
                <a:latin typeface="ＭＳ Ｐゴシック" panose="020B0600070205080204" pitchFamily="50" charset="-128"/>
                <a:ea typeface="游明朝" panose="02020400000000000000" pitchFamily="18" charset="-128"/>
                <a:cs typeface="Times New Roman" panose="02020603050405020304" pitchFamily="18" charset="0"/>
              </a:rPr>
              <a:t>％</a:t>
            </a:r>
            <a:endParaRPr lang="ja-JP" sz="1200" dirty="0">
              <a:effectLst/>
              <a:latin typeface="ＭＳ Ｐゴシック" panose="020B0600070205080204" pitchFamily="50" charset="-128"/>
              <a:ea typeface="ＭＳ Ｐゴシック" panose="020B0600070205080204" pitchFamily="50" charset="-128"/>
              <a:cs typeface="ＭＳ Ｐゴシック" panose="020B0600070205080204" pitchFamily="50" charset="-128"/>
            </a:endParaRPr>
          </a:p>
          <a:p>
            <a:pPr>
              <a:spcAft>
                <a:spcPts val="0"/>
              </a:spcAft>
            </a:pPr>
            <a:r>
              <a:rPr lang="ja-JP" sz="800" kern="1200" dirty="0">
                <a:solidFill>
                  <a:srgbClr val="000000"/>
                </a:solidFill>
                <a:effectLst/>
                <a:latin typeface="ＭＳ Ｐゴシック" panose="020B0600070205080204" pitchFamily="50" charset="-128"/>
                <a:ea typeface="游明朝" panose="02020400000000000000" pitchFamily="18" charset="-128"/>
                <a:cs typeface="Times New Roman" panose="02020603050405020304" pitchFamily="18" charset="0"/>
              </a:rPr>
              <a:t>３　</a:t>
            </a:r>
            <a:r>
              <a:rPr lang="ja-JP" altLang="en-US" sz="800" kern="1200" dirty="0" smtClean="0">
                <a:solidFill>
                  <a:srgbClr val="000000"/>
                </a:solidFill>
                <a:effectLst/>
                <a:latin typeface="ＭＳ Ｐゴシック" panose="020B0600070205080204" pitchFamily="50" charset="-128"/>
                <a:ea typeface="游明朝" panose="02020400000000000000" pitchFamily="18" charset="-128"/>
                <a:cs typeface="Times New Roman" panose="02020603050405020304" pitchFamily="18" charset="0"/>
              </a:rPr>
              <a:t>知的固定学級の増設</a:t>
            </a:r>
            <a:r>
              <a:rPr lang="ja-JP" sz="800" kern="1200" dirty="0">
                <a:solidFill>
                  <a:srgbClr val="000000"/>
                </a:solidFill>
                <a:effectLst/>
                <a:latin typeface="ＭＳ Ｐゴシック" panose="020B0600070205080204" pitchFamily="50" charset="-128"/>
                <a:ea typeface="游明朝" panose="02020400000000000000" pitchFamily="18" charset="-128"/>
                <a:cs typeface="Times New Roman" panose="02020603050405020304" pitchFamily="18" charset="0"/>
              </a:rPr>
              <a:t>　</a:t>
            </a:r>
            <a:r>
              <a:rPr lang="ja-JP" altLang="en-US" sz="800" kern="1200" dirty="0" smtClean="0">
                <a:solidFill>
                  <a:srgbClr val="000000"/>
                </a:solidFill>
                <a:effectLst/>
                <a:latin typeface="ＭＳ Ｐゴシック" panose="020B0600070205080204" pitchFamily="50" charset="-128"/>
                <a:ea typeface="游明朝" panose="02020400000000000000" pitchFamily="18" charset="-128"/>
                <a:cs typeface="Times New Roman" panose="02020603050405020304" pitchFamily="18" charset="0"/>
              </a:rPr>
              <a:t>　　　　　　　　　　　　　　　　</a:t>
            </a:r>
            <a:r>
              <a:rPr lang="en-US" altLang="ja-JP" sz="800" kern="1200" dirty="0" smtClean="0">
                <a:solidFill>
                  <a:srgbClr val="000000"/>
                </a:solidFill>
                <a:effectLst/>
                <a:latin typeface="ＭＳ Ｐゴシック" panose="020B0600070205080204" pitchFamily="50" charset="-128"/>
                <a:ea typeface="游明朝" panose="02020400000000000000" pitchFamily="18" charset="-128"/>
                <a:cs typeface="Times New Roman" panose="02020603050405020304" pitchFamily="18" charset="0"/>
              </a:rPr>
              <a:t>48.1</a:t>
            </a:r>
            <a:r>
              <a:rPr lang="ja-JP" sz="800" kern="1200" dirty="0" smtClean="0">
                <a:solidFill>
                  <a:srgbClr val="000000"/>
                </a:solidFill>
                <a:effectLst/>
                <a:latin typeface="ＭＳ Ｐゴシック" panose="020B0600070205080204" pitchFamily="50" charset="-128"/>
                <a:ea typeface="游明朝" panose="02020400000000000000" pitchFamily="18" charset="-128"/>
                <a:cs typeface="Times New Roman" panose="02020603050405020304" pitchFamily="18" charset="0"/>
              </a:rPr>
              <a:t>％</a:t>
            </a:r>
            <a:endParaRPr lang="ja-JP" sz="1200" dirty="0">
              <a:effectLst/>
              <a:latin typeface="ＭＳ Ｐゴシック" panose="020B0600070205080204" pitchFamily="50" charset="-128"/>
              <a:ea typeface="ＭＳ Ｐゴシック" panose="020B0600070205080204" pitchFamily="50" charset="-128"/>
              <a:cs typeface="ＭＳ Ｐゴシック" panose="020B0600070205080204" pitchFamily="50" charset="-128"/>
            </a:endParaRPr>
          </a:p>
          <a:p>
            <a:pPr>
              <a:spcAft>
                <a:spcPts val="0"/>
              </a:spcAft>
            </a:pPr>
            <a:r>
              <a:rPr lang="ja-JP" sz="800" kern="1200" dirty="0">
                <a:solidFill>
                  <a:srgbClr val="000000"/>
                </a:solidFill>
                <a:effectLst/>
                <a:latin typeface="ＭＳ Ｐゴシック" panose="020B0600070205080204" pitchFamily="50" charset="-128"/>
                <a:ea typeface="游明朝" panose="02020400000000000000" pitchFamily="18" charset="-128"/>
                <a:cs typeface="Times New Roman" panose="02020603050405020304" pitchFamily="18" charset="0"/>
              </a:rPr>
              <a:t>４　</a:t>
            </a:r>
            <a:r>
              <a:rPr lang="ja-JP" altLang="en-US" sz="800" kern="1200" dirty="0" smtClean="0">
                <a:solidFill>
                  <a:srgbClr val="000000"/>
                </a:solidFill>
                <a:effectLst/>
                <a:latin typeface="ＭＳ Ｐゴシック" panose="020B0600070205080204" pitchFamily="50" charset="-128"/>
                <a:ea typeface="游明朝" panose="02020400000000000000" pitchFamily="18" charset="-128"/>
                <a:cs typeface="Times New Roman" panose="02020603050405020304" pitchFamily="18" charset="0"/>
              </a:rPr>
              <a:t>校内委員会の充実と強化</a:t>
            </a:r>
            <a:r>
              <a:rPr lang="ja-JP" sz="800" kern="1200" dirty="0">
                <a:solidFill>
                  <a:srgbClr val="000000"/>
                </a:solidFill>
                <a:effectLst/>
                <a:latin typeface="ＭＳ Ｐゴシック" panose="020B0600070205080204" pitchFamily="50" charset="-128"/>
                <a:ea typeface="游明朝" panose="02020400000000000000" pitchFamily="18" charset="-128"/>
                <a:cs typeface="Times New Roman" panose="02020603050405020304" pitchFamily="18" charset="0"/>
              </a:rPr>
              <a:t>　</a:t>
            </a:r>
            <a:r>
              <a:rPr lang="ja-JP" altLang="en-US" sz="800" kern="1200" dirty="0" smtClean="0">
                <a:solidFill>
                  <a:srgbClr val="000000"/>
                </a:solidFill>
                <a:effectLst/>
                <a:latin typeface="ＭＳ Ｐゴシック" panose="020B0600070205080204" pitchFamily="50" charset="-128"/>
                <a:ea typeface="游明朝" panose="02020400000000000000" pitchFamily="18" charset="-128"/>
                <a:cs typeface="Times New Roman" panose="02020603050405020304" pitchFamily="18" charset="0"/>
              </a:rPr>
              <a:t>　　　　　　　　　　　　　　</a:t>
            </a:r>
            <a:r>
              <a:rPr lang="en-US" altLang="ja-JP" sz="800" kern="1200" dirty="0" smtClean="0">
                <a:solidFill>
                  <a:srgbClr val="000000"/>
                </a:solidFill>
                <a:effectLst/>
                <a:latin typeface="ＭＳ Ｐゴシック" panose="020B0600070205080204" pitchFamily="50" charset="-128"/>
                <a:ea typeface="游明朝" panose="02020400000000000000" pitchFamily="18" charset="-128"/>
                <a:cs typeface="Times New Roman" panose="02020603050405020304" pitchFamily="18" charset="0"/>
              </a:rPr>
              <a:t>45</a:t>
            </a:r>
            <a:r>
              <a:rPr lang="en-US" sz="800" kern="1200" dirty="0" smtClean="0">
                <a:solidFill>
                  <a:srgbClr val="000000"/>
                </a:solidFill>
                <a:effectLst/>
                <a:latin typeface="ＭＳ Ｐゴシック" panose="020B0600070205080204" pitchFamily="50" charset="-128"/>
                <a:ea typeface="游明朝" panose="02020400000000000000" pitchFamily="18" charset="-128"/>
                <a:cs typeface="Times New Roman" panose="02020603050405020304" pitchFamily="18" charset="0"/>
              </a:rPr>
              <a:t>.5</a:t>
            </a:r>
            <a:r>
              <a:rPr lang="ja-JP" sz="800" kern="1200" dirty="0">
                <a:solidFill>
                  <a:srgbClr val="000000"/>
                </a:solidFill>
                <a:effectLst/>
                <a:latin typeface="ＭＳ Ｐゴシック" panose="020B0600070205080204" pitchFamily="50" charset="-128"/>
                <a:ea typeface="游明朝" panose="02020400000000000000" pitchFamily="18" charset="-128"/>
                <a:cs typeface="Times New Roman" panose="02020603050405020304" pitchFamily="18" charset="0"/>
              </a:rPr>
              <a:t>％</a:t>
            </a:r>
            <a:endParaRPr lang="ja-JP" sz="1200" dirty="0">
              <a:effectLst/>
              <a:latin typeface="ＭＳ Ｐゴシック" panose="020B0600070205080204" pitchFamily="50" charset="-128"/>
              <a:ea typeface="ＭＳ Ｐゴシック" panose="020B0600070205080204" pitchFamily="50" charset="-128"/>
              <a:cs typeface="ＭＳ Ｐゴシック" panose="020B0600070205080204" pitchFamily="50" charset="-128"/>
            </a:endParaRPr>
          </a:p>
          <a:p>
            <a:pPr>
              <a:spcAft>
                <a:spcPts val="0"/>
              </a:spcAft>
            </a:pPr>
            <a:r>
              <a:rPr lang="ja-JP" sz="800" kern="1200" dirty="0">
                <a:solidFill>
                  <a:srgbClr val="000000"/>
                </a:solidFill>
                <a:effectLst/>
                <a:latin typeface="ＭＳ Ｐゴシック" panose="020B0600070205080204" pitchFamily="50" charset="-128"/>
                <a:ea typeface="游明朝" panose="02020400000000000000" pitchFamily="18" charset="-128"/>
                <a:cs typeface="Times New Roman" panose="02020603050405020304" pitchFamily="18" charset="0"/>
              </a:rPr>
              <a:t>５　</a:t>
            </a:r>
            <a:r>
              <a:rPr lang="ja-JP" altLang="ja-JP" sz="800" dirty="0">
                <a:solidFill>
                  <a:srgbClr val="000000"/>
                </a:solidFill>
                <a:latin typeface="ＭＳ Ｐゴシック" panose="020B0600070205080204" pitchFamily="50" charset="-128"/>
                <a:ea typeface="游明朝" panose="02020400000000000000" pitchFamily="18" charset="-128"/>
                <a:cs typeface="Times New Roman" panose="02020603050405020304" pitchFamily="18" charset="0"/>
              </a:rPr>
              <a:t>職層に応じた研修の実施や教員向け障害理解教育の</a:t>
            </a:r>
            <a:r>
              <a:rPr lang="ja-JP" altLang="ja-JP" sz="800" dirty="0" smtClean="0">
                <a:solidFill>
                  <a:srgbClr val="000000"/>
                </a:solidFill>
                <a:latin typeface="ＭＳ Ｐゴシック" panose="020B0600070205080204" pitchFamily="50" charset="-128"/>
                <a:ea typeface="游明朝" panose="02020400000000000000" pitchFamily="18" charset="-128"/>
                <a:cs typeface="Times New Roman" panose="02020603050405020304" pitchFamily="18" charset="0"/>
              </a:rPr>
              <a:t>充実</a:t>
            </a:r>
            <a:r>
              <a:rPr lang="ja-JP" sz="800" kern="1200" dirty="0">
                <a:solidFill>
                  <a:srgbClr val="000000"/>
                </a:solidFill>
                <a:effectLst/>
                <a:latin typeface="ＭＳ Ｐゴシック" panose="020B0600070205080204" pitchFamily="50" charset="-128"/>
                <a:ea typeface="游明朝" panose="02020400000000000000" pitchFamily="18" charset="-128"/>
                <a:cs typeface="Times New Roman" panose="02020603050405020304" pitchFamily="18" charset="0"/>
              </a:rPr>
              <a:t>　</a:t>
            </a:r>
            <a:r>
              <a:rPr lang="en-US" altLang="ja-JP" sz="800" kern="1200" dirty="0" smtClean="0">
                <a:solidFill>
                  <a:srgbClr val="000000"/>
                </a:solidFill>
                <a:effectLst/>
                <a:latin typeface="ＭＳ Ｐゴシック" panose="020B0600070205080204" pitchFamily="50" charset="-128"/>
                <a:ea typeface="游明朝" panose="02020400000000000000" pitchFamily="18" charset="-128"/>
                <a:cs typeface="Times New Roman" panose="02020603050405020304" pitchFamily="18" charset="0"/>
              </a:rPr>
              <a:t>44.6</a:t>
            </a:r>
            <a:r>
              <a:rPr lang="ja-JP" sz="800" kern="1200" dirty="0" smtClean="0">
                <a:solidFill>
                  <a:srgbClr val="000000"/>
                </a:solidFill>
                <a:effectLst/>
                <a:latin typeface="ＭＳ Ｐゴシック" panose="020B0600070205080204" pitchFamily="50" charset="-128"/>
                <a:ea typeface="游明朝" panose="02020400000000000000" pitchFamily="18" charset="-128"/>
                <a:cs typeface="Times New Roman" panose="02020603050405020304" pitchFamily="18" charset="0"/>
              </a:rPr>
              <a:t>％</a:t>
            </a:r>
            <a:endParaRPr lang="ja-JP" sz="1200" dirty="0">
              <a:effectLst/>
              <a:latin typeface="ＭＳ Ｐゴシック" panose="020B0600070205080204" pitchFamily="50" charset="-128"/>
              <a:ea typeface="ＭＳ Ｐゴシック" panose="020B0600070205080204" pitchFamily="50" charset="-128"/>
              <a:cs typeface="ＭＳ Ｐゴシック" panose="020B0600070205080204" pitchFamily="50" charset="-128"/>
            </a:endParaRPr>
          </a:p>
        </p:txBody>
      </p:sp>
      <p:pic>
        <p:nvPicPr>
          <p:cNvPr id="6" name="図 5"/>
          <p:cNvPicPr/>
          <p:nvPr/>
        </p:nvPicPr>
        <p:blipFill>
          <a:blip r:embed="rId2"/>
          <a:stretch>
            <a:fillRect/>
          </a:stretch>
        </p:blipFill>
        <p:spPr>
          <a:xfrm>
            <a:off x="5165725" y="2243442"/>
            <a:ext cx="2914650" cy="1914525"/>
          </a:xfrm>
          <a:prstGeom prst="rect">
            <a:avLst/>
          </a:prstGeom>
        </p:spPr>
      </p:pic>
      <p:sp>
        <p:nvSpPr>
          <p:cNvPr id="10" name="テキスト ボックス 9"/>
          <p:cNvSpPr txBox="1"/>
          <p:nvPr/>
        </p:nvSpPr>
        <p:spPr>
          <a:xfrm>
            <a:off x="1347311" y="4856858"/>
            <a:ext cx="1828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0"/>
              </a:spcAft>
            </a:pPr>
            <a:r>
              <a:rPr lang="ja-JP" altLang="ja-JP" sz="1200" dirty="0">
                <a:solidFill>
                  <a:srgbClr val="FF0000"/>
                </a:solidFill>
                <a:latin typeface="ＭＳ Ｐゴシック" panose="020B0600070205080204" pitchFamily="50" charset="-128"/>
                <a:ea typeface="游明朝" panose="02020400000000000000" pitchFamily="18" charset="-128"/>
                <a:cs typeface="ＭＳ Ｐゴシック" panose="020B0600070205080204" pitchFamily="50" charset="-128"/>
              </a:rPr>
              <a:t>【</a:t>
            </a:r>
            <a:r>
              <a:rPr lang="ja-JP" altLang="ja-JP" sz="1200" dirty="0" smtClean="0">
                <a:solidFill>
                  <a:srgbClr val="FF0000"/>
                </a:solidFill>
                <a:latin typeface="ＭＳ Ｐゴシック" panose="020B0600070205080204" pitchFamily="50" charset="-128"/>
                <a:ea typeface="游明朝" panose="02020400000000000000" pitchFamily="18" charset="-128"/>
                <a:cs typeface="ＭＳ Ｐゴシック" panose="020B0600070205080204" pitchFamily="50" charset="-128"/>
              </a:rPr>
              <a:t>アンケート</a:t>
            </a:r>
            <a:r>
              <a:rPr lang="ja-JP" altLang="en-US" sz="1200" dirty="0" smtClean="0">
                <a:solidFill>
                  <a:srgbClr val="FF0000"/>
                </a:solidFill>
                <a:latin typeface="ＭＳ Ｐゴシック" panose="020B0600070205080204" pitchFamily="50" charset="-128"/>
                <a:ea typeface="游明朝" panose="02020400000000000000" pitchFamily="18" charset="-128"/>
                <a:cs typeface="ＭＳ Ｐゴシック" panose="020B0600070205080204" pitchFamily="50" charset="-128"/>
              </a:rPr>
              <a:t>まとめ</a:t>
            </a:r>
            <a:r>
              <a:rPr lang="ja-JP" altLang="ja-JP" sz="1200" dirty="0" smtClean="0">
                <a:solidFill>
                  <a:srgbClr val="FF0000"/>
                </a:solidFill>
                <a:latin typeface="ＭＳ Ｐゴシック" panose="020B0600070205080204" pitchFamily="50" charset="-128"/>
                <a:ea typeface="游明朝" panose="02020400000000000000" pitchFamily="18" charset="-128"/>
                <a:cs typeface="ＭＳ Ｐゴシック" panose="020B0600070205080204" pitchFamily="50" charset="-128"/>
              </a:rPr>
              <a:t>】</a:t>
            </a:r>
            <a:endParaRPr lang="ja-JP" altLang="ja-JP" sz="1200" dirty="0">
              <a:solidFill>
                <a:srgbClr val="FF0000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  <a:cs typeface="ＭＳ Ｐゴシック" panose="020B0600070205080204" pitchFamily="50" charset="-128"/>
            </a:endParaRPr>
          </a:p>
        </p:txBody>
      </p:sp>
      <p:graphicFrame>
        <p:nvGraphicFramePr>
          <p:cNvPr id="12" name="表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8428838"/>
              </p:ext>
            </p:extLst>
          </p:nvPr>
        </p:nvGraphicFramePr>
        <p:xfrm>
          <a:off x="238919" y="514864"/>
          <a:ext cx="4340066" cy="1809236"/>
        </p:xfrm>
        <a:graphic>
          <a:graphicData uri="http://schemas.openxmlformats.org/drawingml/2006/table">
            <a:tbl>
              <a:tblPr firstRow="1" firstCol="1" bandRow="1"/>
              <a:tblGrid>
                <a:gridCol w="3743325">
                  <a:extLst>
                    <a:ext uri="{9D8B030D-6E8A-4147-A177-3AD203B41FA5}">
                      <a16:colId xmlns:a16="http://schemas.microsoft.com/office/drawing/2014/main" val="439703272"/>
                    </a:ext>
                  </a:extLst>
                </a:gridCol>
                <a:gridCol w="596741">
                  <a:extLst>
                    <a:ext uri="{9D8B030D-6E8A-4147-A177-3AD203B41FA5}">
                      <a16:colId xmlns:a16="http://schemas.microsoft.com/office/drawing/2014/main" val="2181486446"/>
                    </a:ext>
                  </a:extLst>
                </a:gridCol>
              </a:tblGrid>
              <a:tr h="39953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800" kern="100" dirty="0" smtClean="0">
                          <a:solidFill>
                            <a:srgbClr val="000000"/>
                          </a:solidFill>
                          <a:effectLst/>
                          <a:latin typeface="BIZ UD明朝 Medium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問　各学級の基本方針の中で、実現できていないと感じる部分</a:t>
                      </a:r>
                      <a:r>
                        <a:rPr lang="en-US" altLang="ja-JP" sz="800" kern="100" dirty="0" smtClean="0">
                          <a:solidFill>
                            <a:srgbClr val="000000"/>
                          </a:solidFill>
                          <a:effectLst/>
                          <a:latin typeface="BIZ UD明朝 Medium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ja-JP" altLang="en-US" sz="800" kern="100" dirty="0" smtClean="0">
                          <a:solidFill>
                            <a:srgbClr val="000000"/>
                          </a:solidFill>
                          <a:effectLst/>
                          <a:latin typeface="BIZ UD明朝 Medium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自由記述まとめ</a:t>
                      </a:r>
                      <a:r>
                        <a:rPr lang="en-US" altLang="ja-JP" sz="800" kern="100" dirty="0" smtClean="0">
                          <a:solidFill>
                            <a:srgbClr val="000000"/>
                          </a:solidFill>
                          <a:effectLst/>
                          <a:latin typeface="BIZ UD明朝 Medium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)</a:t>
                      </a:r>
                      <a:endParaRPr lang="ja-JP" sz="800" kern="100" dirty="0">
                        <a:solidFill>
                          <a:srgbClr val="000000"/>
                        </a:solidFill>
                        <a:effectLst/>
                        <a:latin typeface="BIZ UD明朝 Medium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53975" marR="53975" marT="36195" marB="3619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800" kern="100">
                          <a:solidFill>
                            <a:srgbClr val="000000"/>
                          </a:solidFill>
                          <a:effectLst/>
                          <a:latin typeface="BIZ UD明朝 Medium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実数（件）</a:t>
                      </a:r>
                    </a:p>
                  </a:txBody>
                  <a:tcPr marL="53975" marR="53975" marT="36195" marB="3619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906566"/>
                  </a:ext>
                </a:extLst>
              </a:tr>
              <a:tr h="16336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800" kern="100" dirty="0">
                          <a:solidFill>
                            <a:srgbClr val="000000"/>
                          </a:solidFill>
                          <a:effectLst/>
                          <a:latin typeface="BIZ UD明朝 Medium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全教員で計画的・組織的・協働的に学級運営・指導をすすめること</a:t>
                      </a:r>
                    </a:p>
                  </a:txBody>
                  <a:tcPr marL="53975" marR="53975" marT="36195" marB="3619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R="69850" algn="r">
                        <a:spcAft>
                          <a:spcPts val="0"/>
                        </a:spcAft>
                      </a:pPr>
                      <a:r>
                        <a:rPr lang="en-US" sz="800" kern="100" dirty="0">
                          <a:solidFill>
                            <a:srgbClr val="000000"/>
                          </a:solidFill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24</a:t>
                      </a:r>
                      <a:endParaRPr lang="ja-JP" sz="800" kern="100" dirty="0">
                        <a:solidFill>
                          <a:srgbClr val="000000"/>
                        </a:solidFill>
                        <a:effectLst/>
                        <a:latin typeface="BIZ UD明朝 Medium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53975" marR="53975" marT="36195" marB="3619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9305329"/>
                  </a:ext>
                </a:extLst>
              </a:tr>
              <a:tr h="16336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800" kern="100" dirty="0">
                          <a:solidFill>
                            <a:srgbClr val="000000"/>
                          </a:solidFill>
                          <a:effectLst/>
                          <a:latin typeface="BIZ UD明朝 Medium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一人一人の個性や能力の伸長を図るとともに社会性を養うこと</a:t>
                      </a:r>
                    </a:p>
                  </a:txBody>
                  <a:tcPr marL="53975" marR="53975" marT="36195" marB="3619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R="69850" algn="r">
                        <a:spcAft>
                          <a:spcPts val="0"/>
                        </a:spcAft>
                      </a:pPr>
                      <a:r>
                        <a:rPr lang="en-US" sz="800" kern="100" dirty="0">
                          <a:solidFill>
                            <a:srgbClr val="000000"/>
                          </a:solidFill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18</a:t>
                      </a:r>
                      <a:endParaRPr lang="ja-JP" sz="800" kern="100" dirty="0">
                        <a:solidFill>
                          <a:srgbClr val="000000"/>
                        </a:solidFill>
                        <a:effectLst/>
                        <a:latin typeface="BIZ UD明朝 Medium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53975" marR="53975" marT="36195" marB="3619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7721770"/>
                  </a:ext>
                </a:extLst>
              </a:tr>
              <a:tr h="274115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800" kern="100">
                          <a:solidFill>
                            <a:srgbClr val="000000"/>
                          </a:solidFill>
                          <a:effectLst/>
                          <a:latin typeface="BIZ UD明朝 Medium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通常の学級との交流および共同学習を重視し、一人一人の人権を尊重し、児童・生徒の理解を深めること</a:t>
                      </a:r>
                    </a:p>
                  </a:txBody>
                  <a:tcPr marL="53975" marR="53975" marT="36195" marB="3619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R="69850" algn="r">
                        <a:spcAft>
                          <a:spcPts val="0"/>
                        </a:spcAft>
                      </a:pPr>
                      <a:r>
                        <a:rPr lang="en-US" sz="800" kern="100" dirty="0">
                          <a:solidFill>
                            <a:srgbClr val="000000"/>
                          </a:solidFill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13</a:t>
                      </a:r>
                      <a:endParaRPr lang="ja-JP" sz="800" kern="100" dirty="0">
                        <a:solidFill>
                          <a:srgbClr val="000000"/>
                        </a:solidFill>
                        <a:effectLst/>
                        <a:latin typeface="BIZ UD明朝 Medium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53975" marR="53975" marT="36195" marB="3619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6953869"/>
                  </a:ext>
                </a:extLst>
              </a:tr>
              <a:tr h="16336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800" kern="100">
                          <a:solidFill>
                            <a:srgbClr val="000000"/>
                          </a:solidFill>
                          <a:effectLst/>
                          <a:latin typeface="BIZ UD明朝 Medium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若手教員の育成や少人数指導に適した教員等の確保</a:t>
                      </a:r>
                    </a:p>
                  </a:txBody>
                  <a:tcPr marL="53975" marR="53975" marT="36195" marB="3619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R="69850" algn="r">
                        <a:spcAft>
                          <a:spcPts val="0"/>
                        </a:spcAft>
                      </a:pPr>
                      <a:r>
                        <a:rPr lang="en-US" sz="800" kern="100" dirty="0">
                          <a:solidFill>
                            <a:srgbClr val="000000"/>
                          </a:solidFill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11</a:t>
                      </a:r>
                      <a:endParaRPr lang="ja-JP" sz="800" kern="100" dirty="0">
                        <a:solidFill>
                          <a:srgbClr val="000000"/>
                        </a:solidFill>
                        <a:effectLst/>
                        <a:latin typeface="BIZ UD明朝 Medium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53975" marR="53975" marT="36195" marB="3619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4137869"/>
                  </a:ext>
                </a:extLst>
              </a:tr>
              <a:tr h="16336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800" kern="100">
                          <a:solidFill>
                            <a:srgbClr val="000000"/>
                          </a:solidFill>
                          <a:effectLst/>
                          <a:latin typeface="BIZ UD明朝 Medium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全教育活動を通じて、自ら考え判断する力や意欲的に学ぶ姿勢を育てること</a:t>
                      </a:r>
                    </a:p>
                  </a:txBody>
                  <a:tcPr marL="53975" marR="53975" marT="36195" marB="3619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R="69850" algn="r">
                        <a:spcAft>
                          <a:spcPts val="0"/>
                        </a:spcAft>
                      </a:pPr>
                      <a:r>
                        <a:rPr lang="en-US" sz="800" kern="100" dirty="0">
                          <a:solidFill>
                            <a:srgbClr val="000000"/>
                          </a:solidFill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10</a:t>
                      </a:r>
                      <a:endParaRPr lang="ja-JP" sz="800" kern="100" dirty="0">
                        <a:solidFill>
                          <a:srgbClr val="000000"/>
                        </a:solidFill>
                        <a:effectLst/>
                        <a:latin typeface="BIZ UD明朝 Medium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53975" marR="53975" marT="36195" marB="3619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5033809"/>
                  </a:ext>
                </a:extLst>
              </a:tr>
              <a:tr h="16336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800" kern="100" dirty="0">
                          <a:solidFill>
                            <a:srgbClr val="000000"/>
                          </a:solidFill>
                          <a:effectLst/>
                          <a:latin typeface="BIZ UD明朝 Medium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一人一人に応じた学習内容や教材教具を工夫し、基礎学力の定着および向上を図ること </a:t>
                      </a:r>
                    </a:p>
                  </a:txBody>
                  <a:tcPr marL="53975" marR="53975" marT="36195" marB="3619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R="69850" algn="r">
                        <a:spcAft>
                          <a:spcPts val="0"/>
                        </a:spcAft>
                      </a:pPr>
                      <a:r>
                        <a:rPr lang="en-US" sz="800" kern="100" dirty="0">
                          <a:solidFill>
                            <a:srgbClr val="000000"/>
                          </a:solidFill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10</a:t>
                      </a:r>
                      <a:endParaRPr lang="ja-JP" sz="800" kern="100" dirty="0">
                        <a:solidFill>
                          <a:srgbClr val="000000"/>
                        </a:solidFill>
                        <a:effectLst/>
                        <a:latin typeface="BIZ UD明朝 Medium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53975" marR="53975" marT="36195" marB="3619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0363490"/>
                  </a:ext>
                </a:extLst>
              </a:tr>
            </a:tbl>
          </a:graphicData>
        </a:graphic>
      </p:graphicFrame>
      <p:graphicFrame>
        <p:nvGraphicFramePr>
          <p:cNvPr id="13" name="表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3543780"/>
              </p:ext>
            </p:extLst>
          </p:nvPr>
        </p:nvGraphicFramePr>
        <p:xfrm>
          <a:off x="5165725" y="514864"/>
          <a:ext cx="3542824" cy="1352036"/>
        </p:xfrm>
        <a:graphic>
          <a:graphicData uri="http://schemas.openxmlformats.org/drawingml/2006/table">
            <a:tbl>
              <a:tblPr firstRow="1" firstCol="1" bandRow="1"/>
              <a:tblGrid>
                <a:gridCol w="3016626">
                  <a:extLst>
                    <a:ext uri="{9D8B030D-6E8A-4147-A177-3AD203B41FA5}">
                      <a16:colId xmlns:a16="http://schemas.microsoft.com/office/drawing/2014/main" val="2354578032"/>
                    </a:ext>
                  </a:extLst>
                </a:gridCol>
                <a:gridCol w="526198">
                  <a:extLst>
                    <a:ext uri="{9D8B030D-6E8A-4147-A177-3AD203B41FA5}">
                      <a16:colId xmlns:a16="http://schemas.microsoft.com/office/drawing/2014/main" val="311566707"/>
                    </a:ext>
                  </a:extLst>
                </a:gridCol>
              </a:tblGrid>
              <a:tr h="380486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altLang="en-US" sz="800" dirty="0" smtClean="0">
                          <a:effectLst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問　</a:t>
                      </a:r>
                      <a:r>
                        <a:rPr lang="ja-JP" altLang="ja-JP" sz="800" dirty="0" smtClean="0">
                          <a:effectLst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指導において、苦慮していること</a:t>
                      </a:r>
                      <a:r>
                        <a:rPr lang="ja-JP" altLang="en-US" sz="800" dirty="0" smtClean="0">
                          <a:effectLst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（自由記述まとめ）</a:t>
                      </a:r>
                      <a:endParaRPr lang="ja-JP" sz="800" kern="100" dirty="0">
                        <a:solidFill>
                          <a:srgbClr val="000000"/>
                        </a:solidFill>
                        <a:effectLst/>
                        <a:latin typeface="BIZ UD明朝 Medium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53975" marR="53975" marT="36195" marB="3619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800" kern="0" dirty="0">
                          <a:solidFill>
                            <a:srgbClr val="000000"/>
                          </a:solidFill>
                          <a:effectLst/>
                          <a:latin typeface="BIZ UD明朝 Medium"/>
                          <a:ea typeface="ＭＳ 明朝" panose="02020609040205080304" pitchFamily="17" charset="-128"/>
                          <a:cs typeface="ＭＳ Ｐゴシック" panose="020B0600070205080204" pitchFamily="50" charset="-128"/>
                        </a:rPr>
                        <a:t>実数（件）</a:t>
                      </a:r>
                      <a:endParaRPr lang="ja-JP" sz="800" kern="100" dirty="0">
                        <a:solidFill>
                          <a:srgbClr val="000000"/>
                        </a:solidFill>
                        <a:effectLst/>
                        <a:latin typeface="BIZ UD明朝 Medium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53975" marR="53975" marT="36195" marB="3619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772929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800" kern="0" dirty="0">
                          <a:solidFill>
                            <a:srgbClr val="000000"/>
                          </a:solidFill>
                          <a:effectLst/>
                          <a:latin typeface="BIZ UD明朝 Medium"/>
                          <a:ea typeface="ＭＳ 明朝" panose="02020609040205080304" pitchFamily="17" charset="-128"/>
                          <a:cs typeface="ＭＳ Ｐゴシック" panose="020B0600070205080204" pitchFamily="50" charset="-128"/>
                        </a:rPr>
                        <a:t>指導する教室や場の不足</a:t>
                      </a:r>
                      <a:r>
                        <a:rPr lang="en-US" sz="800" kern="0" dirty="0">
                          <a:solidFill>
                            <a:srgbClr val="000000"/>
                          </a:solidFill>
                          <a:effectLst/>
                          <a:latin typeface="BIZ UD明朝 Medium"/>
                          <a:ea typeface="ＭＳ 明朝" panose="02020609040205080304" pitchFamily="17" charset="-128"/>
                          <a:cs typeface="ＭＳ Ｐゴシック" panose="020B0600070205080204" pitchFamily="50" charset="-128"/>
                        </a:rPr>
                        <a:t>(</a:t>
                      </a:r>
                      <a:r>
                        <a:rPr lang="ja-JP" sz="800" kern="0" dirty="0">
                          <a:solidFill>
                            <a:srgbClr val="000000"/>
                          </a:solidFill>
                          <a:effectLst/>
                          <a:latin typeface="BIZ UD明朝 Medium"/>
                          <a:ea typeface="ＭＳ 明朝" panose="02020609040205080304" pitchFamily="17" charset="-128"/>
                          <a:cs typeface="ＭＳ Ｐゴシック" panose="020B0600070205080204" pitchFamily="50" charset="-128"/>
                        </a:rPr>
                        <a:t>人数に対して場が狭いなどを含む</a:t>
                      </a:r>
                      <a:r>
                        <a:rPr lang="en-US" sz="800" kern="0" dirty="0">
                          <a:solidFill>
                            <a:srgbClr val="000000"/>
                          </a:solidFill>
                          <a:effectLst/>
                          <a:latin typeface="BIZ UD明朝 Medium"/>
                          <a:ea typeface="ＭＳ 明朝" panose="02020609040205080304" pitchFamily="17" charset="-128"/>
                          <a:cs typeface="ＭＳ Ｐゴシック" panose="020B0600070205080204" pitchFamily="50" charset="-128"/>
                        </a:rPr>
                        <a:t>)</a:t>
                      </a:r>
                      <a:endParaRPr lang="ja-JP" sz="800" kern="100" dirty="0">
                        <a:solidFill>
                          <a:srgbClr val="000000"/>
                        </a:solidFill>
                        <a:effectLst/>
                        <a:latin typeface="BIZ UD明朝 Medium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53975" marR="53975" marT="36195" marB="3619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R="69850" algn="r">
                        <a:spcAft>
                          <a:spcPts val="0"/>
                        </a:spcAft>
                      </a:pPr>
                      <a:r>
                        <a:rPr lang="en-US" sz="800" kern="0" dirty="0">
                          <a:solidFill>
                            <a:srgbClr val="000000"/>
                          </a:solidFill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  <a:cs typeface="ＭＳ Ｐゴシック" panose="020B0600070205080204" pitchFamily="50" charset="-128"/>
                        </a:rPr>
                        <a:t>32</a:t>
                      </a:r>
                      <a:endParaRPr lang="ja-JP" sz="800" kern="100" dirty="0">
                        <a:solidFill>
                          <a:srgbClr val="000000"/>
                        </a:solidFill>
                        <a:effectLst/>
                        <a:latin typeface="BIZ UD明朝 Medium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53975" marR="53975" marT="36195" marB="3619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937375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800" kern="0" dirty="0">
                          <a:solidFill>
                            <a:srgbClr val="000000"/>
                          </a:solidFill>
                          <a:effectLst/>
                          <a:latin typeface="BIZ UD明朝 Medium"/>
                          <a:ea typeface="ＭＳ 明朝" panose="02020609040205080304" pitchFamily="17" charset="-128"/>
                          <a:cs typeface="ＭＳ Ｐゴシック" panose="020B0600070205080204" pitchFamily="50" charset="-128"/>
                        </a:rPr>
                        <a:t>実態に合わない児童生徒の在籍に伴う指導</a:t>
                      </a:r>
                      <a:endParaRPr lang="ja-JP" sz="800" kern="100" dirty="0">
                        <a:solidFill>
                          <a:srgbClr val="000000"/>
                        </a:solidFill>
                        <a:effectLst/>
                        <a:latin typeface="BIZ UD明朝 Medium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53975" marR="53975" marT="36195" marB="3619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R="69850" algn="r">
                        <a:spcAft>
                          <a:spcPts val="0"/>
                        </a:spcAft>
                      </a:pPr>
                      <a:r>
                        <a:rPr lang="en-US" sz="800" kern="0" dirty="0">
                          <a:solidFill>
                            <a:srgbClr val="000000"/>
                          </a:solidFill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  <a:cs typeface="ＭＳ Ｐゴシック" panose="020B0600070205080204" pitchFamily="50" charset="-128"/>
                        </a:rPr>
                        <a:t>32</a:t>
                      </a:r>
                      <a:endParaRPr lang="ja-JP" sz="800" kern="100" dirty="0">
                        <a:solidFill>
                          <a:srgbClr val="000000"/>
                        </a:solidFill>
                        <a:effectLst/>
                        <a:latin typeface="BIZ UD明朝 Medium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53975" marR="53975" marT="36195" marB="3619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988018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800" kern="0" dirty="0">
                          <a:solidFill>
                            <a:srgbClr val="000000"/>
                          </a:solidFill>
                          <a:effectLst/>
                          <a:latin typeface="BIZ UD明朝 Medium"/>
                          <a:ea typeface="ＭＳ 明朝" panose="02020609040205080304" pitchFamily="17" charset="-128"/>
                          <a:cs typeface="ＭＳ Ｐゴシック" panose="020B0600070205080204" pitchFamily="50" charset="-128"/>
                        </a:rPr>
                        <a:t>担当教員の数が不足</a:t>
                      </a:r>
                      <a:endParaRPr lang="ja-JP" sz="800" kern="100" dirty="0">
                        <a:solidFill>
                          <a:srgbClr val="000000"/>
                        </a:solidFill>
                        <a:effectLst/>
                        <a:latin typeface="BIZ UD明朝 Medium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53975" marR="53975" marT="36195" marB="3619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R="69850" algn="r">
                        <a:spcAft>
                          <a:spcPts val="0"/>
                        </a:spcAft>
                      </a:pPr>
                      <a:r>
                        <a:rPr lang="en-US" sz="800" kern="0" dirty="0">
                          <a:solidFill>
                            <a:srgbClr val="000000"/>
                          </a:solidFill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  <a:cs typeface="ＭＳ Ｐゴシック" panose="020B0600070205080204" pitchFamily="50" charset="-128"/>
                        </a:rPr>
                        <a:t>30</a:t>
                      </a:r>
                      <a:endParaRPr lang="ja-JP" sz="800" kern="100" dirty="0">
                        <a:solidFill>
                          <a:srgbClr val="000000"/>
                        </a:solidFill>
                        <a:effectLst/>
                        <a:latin typeface="BIZ UD明朝 Medium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53975" marR="53975" marT="36195" marB="3619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567332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800" kern="0">
                          <a:solidFill>
                            <a:srgbClr val="000000"/>
                          </a:solidFill>
                          <a:effectLst/>
                          <a:latin typeface="BIZ UD明朝 Medium"/>
                          <a:ea typeface="ＭＳ 明朝" panose="02020609040205080304" pitchFamily="17" charset="-128"/>
                          <a:cs typeface="ＭＳ Ｐゴシック" panose="020B0600070205080204" pitchFamily="50" charset="-128"/>
                        </a:rPr>
                        <a:t>ＰＣや大型モニターなどの設備不足</a:t>
                      </a:r>
                      <a:endParaRPr lang="ja-JP" sz="800" kern="100">
                        <a:solidFill>
                          <a:srgbClr val="000000"/>
                        </a:solidFill>
                        <a:effectLst/>
                        <a:latin typeface="BIZ UD明朝 Medium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53975" marR="53975" marT="36195" marB="3619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R="69850" algn="r">
                        <a:spcAft>
                          <a:spcPts val="0"/>
                        </a:spcAft>
                      </a:pPr>
                      <a:r>
                        <a:rPr lang="en-US" sz="800" kern="0" dirty="0">
                          <a:solidFill>
                            <a:srgbClr val="000000"/>
                          </a:solidFill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  <a:cs typeface="ＭＳ Ｐゴシック" panose="020B0600070205080204" pitchFamily="50" charset="-128"/>
                        </a:rPr>
                        <a:t>23</a:t>
                      </a:r>
                      <a:endParaRPr lang="ja-JP" sz="800" kern="100" dirty="0">
                        <a:solidFill>
                          <a:srgbClr val="000000"/>
                        </a:solidFill>
                        <a:effectLst/>
                        <a:latin typeface="BIZ UD明朝 Medium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53975" marR="53975" marT="36195" marB="3619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486479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800" kern="0" dirty="0">
                          <a:solidFill>
                            <a:srgbClr val="000000"/>
                          </a:solidFill>
                          <a:effectLst/>
                          <a:latin typeface="BIZ UD明朝 Medium"/>
                          <a:ea typeface="ＭＳ 明朝" panose="02020609040205080304" pitchFamily="17" charset="-128"/>
                          <a:cs typeface="ＭＳ Ｐゴシック" panose="020B0600070205080204" pitchFamily="50" charset="-128"/>
                        </a:rPr>
                        <a:t>担当教員の指導力の不足</a:t>
                      </a:r>
                      <a:endParaRPr lang="ja-JP" sz="800" kern="100" dirty="0">
                        <a:solidFill>
                          <a:srgbClr val="000000"/>
                        </a:solidFill>
                        <a:effectLst/>
                        <a:latin typeface="BIZ UD明朝 Medium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53975" marR="53975" marT="36195" marB="3619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R="69850" algn="r">
                        <a:spcAft>
                          <a:spcPts val="0"/>
                        </a:spcAft>
                      </a:pPr>
                      <a:r>
                        <a:rPr lang="en-US" sz="800" kern="0" dirty="0">
                          <a:solidFill>
                            <a:srgbClr val="000000"/>
                          </a:solidFill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  <a:cs typeface="ＭＳ Ｐゴシック" panose="020B0600070205080204" pitchFamily="50" charset="-128"/>
                        </a:rPr>
                        <a:t>23</a:t>
                      </a:r>
                      <a:endParaRPr lang="ja-JP" sz="800" kern="100" dirty="0">
                        <a:solidFill>
                          <a:srgbClr val="000000"/>
                        </a:solidFill>
                        <a:effectLst/>
                        <a:latin typeface="BIZ UD明朝 Medium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53975" marR="53975" marT="36195" marB="3619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180508"/>
                  </a:ext>
                </a:extLst>
              </a:tr>
            </a:tbl>
          </a:graphicData>
        </a:graphic>
      </p:graphicFrame>
      <p:sp>
        <p:nvSpPr>
          <p:cNvPr id="14" name="テキスト ボックス 28"/>
          <p:cNvSpPr txBox="1"/>
          <p:nvPr/>
        </p:nvSpPr>
        <p:spPr>
          <a:xfrm>
            <a:off x="238919" y="3721881"/>
            <a:ext cx="2959735" cy="872173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ja-JP" sz="900" kern="1200" dirty="0">
                <a:solidFill>
                  <a:srgbClr val="000000"/>
                </a:solidFill>
                <a:effectLst/>
                <a:latin typeface="ＭＳ Ｐゴシック" panose="020B0600070205080204" pitchFamily="50" charset="-128"/>
                <a:ea typeface="游明朝" panose="02020400000000000000" pitchFamily="18" charset="-128"/>
                <a:cs typeface="Times New Roman" panose="02020603050405020304" pitchFamily="18" charset="0"/>
              </a:rPr>
              <a:t>問　特別支援教育に関する意見（自由記述まとめ）</a:t>
            </a:r>
            <a:endParaRPr lang="ja-JP" sz="1200" dirty="0">
              <a:effectLst/>
              <a:latin typeface="ＭＳ Ｐゴシック" panose="020B0600070205080204" pitchFamily="50" charset="-128"/>
              <a:ea typeface="ＭＳ Ｐゴシック" panose="020B0600070205080204" pitchFamily="50" charset="-128"/>
              <a:cs typeface="ＭＳ Ｐゴシック" panose="020B0600070205080204" pitchFamily="50" charset="-128"/>
            </a:endParaRPr>
          </a:p>
          <a:p>
            <a:pPr>
              <a:spcAft>
                <a:spcPts val="0"/>
              </a:spcAft>
            </a:pPr>
            <a:r>
              <a:rPr lang="ja-JP" sz="800" kern="1200" dirty="0">
                <a:solidFill>
                  <a:srgbClr val="000000"/>
                </a:solidFill>
                <a:effectLst/>
                <a:latin typeface="ＭＳ Ｐゴシック" panose="020B0600070205080204" pitchFamily="50" charset="-128"/>
                <a:ea typeface="游明朝" panose="02020400000000000000" pitchFamily="18" charset="-128"/>
                <a:cs typeface="Times New Roman" panose="02020603050405020304" pitchFamily="18" charset="0"/>
              </a:rPr>
              <a:t>１　学級の増設に関すること　　　　　　　</a:t>
            </a:r>
            <a:r>
              <a:rPr lang="en-US" sz="800" kern="1200" dirty="0">
                <a:solidFill>
                  <a:srgbClr val="000000"/>
                </a:solidFill>
                <a:effectLst/>
                <a:latin typeface="ＭＳ Ｐゴシック" panose="020B0600070205080204" pitchFamily="50" charset="-128"/>
                <a:ea typeface="游明朝" panose="02020400000000000000" pitchFamily="18" charset="-128"/>
                <a:cs typeface="Times New Roman" panose="02020603050405020304" pitchFamily="18" charset="0"/>
              </a:rPr>
              <a:t>33</a:t>
            </a:r>
            <a:r>
              <a:rPr lang="ja-JP" sz="800" kern="1200" dirty="0">
                <a:solidFill>
                  <a:srgbClr val="000000"/>
                </a:solidFill>
                <a:effectLst/>
                <a:latin typeface="ＭＳ Ｐゴシック" panose="020B0600070205080204" pitchFamily="50" charset="-128"/>
                <a:ea typeface="游明朝" panose="02020400000000000000" pitchFamily="18" charset="-128"/>
                <a:cs typeface="Times New Roman" panose="02020603050405020304" pitchFamily="18" charset="0"/>
              </a:rPr>
              <a:t>件</a:t>
            </a:r>
            <a:endParaRPr lang="ja-JP" sz="1200" dirty="0">
              <a:effectLst/>
              <a:latin typeface="ＭＳ Ｐゴシック" panose="020B0600070205080204" pitchFamily="50" charset="-128"/>
              <a:ea typeface="ＭＳ Ｐゴシック" panose="020B0600070205080204" pitchFamily="50" charset="-128"/>
              <a:cs typeface="ＭＳ Ｐゴシック" panose="020B0600070205080204" pitchFamily="50" charset="-128"/>
            </a:endParaRPr>
          </a:p>
          <a:p>
            <a:pPr>
              <a:spcAft>
                <a:spcPts val="0"/>
              </a:spcAft>
            </a:pPr>
            <a:r>
              <a:rPr lang="ja-JP" sz="800" kern="1200" dirty="0">
                <a:solidFill>
                  <a:srgbClr val="000000"/>
                </a:solidFill>
                <a:effectLst/>
                <a:latin typeface="ＭＳ Ｐゴシック" panose="020B0600070205080204" pitchFamily="50" charset="-128"/>
                <a:ea typeface="游明朝" panose="02020400000000000000" pitchFamily="18" charset="-128"/>
                <a:cs typeface="Times New Roman" panose="02020603050405020304" pitchFamily="18" charset="0"/>
              </a:rPr>
              <a:t>２　教員研修の充実に関すること　　　　　</a:t>
            </a:r>
            <a:r>
              <a:rPr lang="en-US" sz="800" kern="1200" dirty="0">
                <a:solidFill>
                  <a:srgbClr val="000000"/>
                </a:solidFill>
                <a:effectLst/>
                <a:latin typeface="ＭＳ Ｐゴシック" panose="020B0600070205080204" pitchFamily="50" charset="-128"/>
                <a:ea typeface="游明朝" panose="02020400000000000000" pitchFamily="18" charset="-128"/>
                <a:cs typeface="Times New Roman" panose="02020603050405020304" pitchFamily="18" charset="0"/>
              </a:rPr>
              <a:t>16</a:t>
            </a:r>
            <a:r>
              <a:rPr lang="ja-JP" sz="800" kern="1200" dirty="0">
                <a:solidFill>
                  <a:srgbClr val="000000"/>
                </a:solidFill>
                <a:effectLst/>
                <a:latin typeface="ＭＳ Ｐゴシック" panose="020B0600070205080204" pitchFamily="50" charset="-128"/>
                <a:ea typeface="游明朝" panose="02020400000000000000" pitchFamily="18" charset="-128"/>
                <a:cs typeface="Times New Roman" panose="02020603050405020304" pitchFamily="18" charset="0"/>
              </a:rPr>
              <a:t>件</a:t>
            </a:r>
            <a:endParaRPr lang="ja-JP" sz="1200" dirty="0">
              <a:effectLst/>
              <a:latin typeface="ＭＳ Ｐゴシック" panose="020B0600070205080204" pitchFamily="50" charset="-128"/>
              <a:ea typeface="ＭＳ Ｐゴシック" panose="020B0600070205080204" pitchFamily="50" charset="-128"/>
              <a:cs typeface="ＭＳ Ｐゴシック" panose="020B0600070205080204" pitchFamily="50" charset="-128"/>
            </a:endParaRPr>
          </a:p>
          <a:p>
            <a:pPr>
              <a:spcAft>
                <a:spcPts val="0"/>
              </a:spcAft>
            </a:pPr>
            <a:r>
              <a:rPr lang="ja-JP" sz="800" kern="1200" dirty="0">
                <a:solidFill>
                  <a:srgbClr val="000000"/>
                </a:solidFill>
                <a:effectLst/>
                <a:latin typeface="ＭＳ Ｐゴシック" panose="020B0600070205080204" pitchFamily="50" charset="-128"/>
                <a:ea typeface="游明朝" panose="02020400000000000000" pitchFamily="18" charset="-128"/>
                <a:cs typeface="Times New Roman" panose="02020603050405020304" pitchFamily="18" charset="0"/>
              </a:rPr>
              <a:t>３　就学相談の見直しに関すること　　　　</a:t>
            </a:r>
            <a:r>
              <a:rPr lang="en-US" sz="800" kern="1200" dirty="0">
                <a:solidFill>
                  <a:srgbClr val="000000"/>
                </a:solidFill>
                <a:effectLst/>
                <a:latin typeface="ＭＳ Ｐゴシック" panose="020B0600070205080204" pitchFamily="50" charset="-128"/>
                <a:ea typeface="游明朝" panose="02020400000000000000" pitchFamily="18" charset="-128"/>
                <a:cs typeface="Times New Roman" panose="02020603050405020304" pitchFamily="18" charset="0"/>
              </a:rPr>
              <a:t>16</a:t>
            </a:r>
            <a:r>
              <a:rPr lang="ja-JP" sz="800" kern="1200" dirty="0">
                <a:solidFill>
                  <a:srgbClr val="000000"/>
                </a:solidFill>
                <a:effectLst/>
                <a:latin typeface="ＭＳ Ｐゴシック" panose="020B0600070205080204" pitchFamily="50" charset="-128"/>
                <a:ea typeface="游明朝" panose="02020400000000000000" pitchFamily="18" charset="-128"/>
                <a:cs typeface="Times New Roman" panose="02020603050405020304" pitchFamily="18" charset="0"/>
              </a:rPr>
              <a:t>件</a:t>
            </a:r>
            <a:endParaRPr lang="ja-JP" sz="1200" dirty="0">
              <a:effectLst/>
              <a:latin typeface="ＭＳ Ｐゴシック" panose="020B0600070205080204" pitchFamily="50" charset="-128"/>
              <a:ea typeface="ＭＳ Ｐゴシック" panose="020B0600070205080204" pitchFamily="50" charset="-128"/>
              <a:cs typeface="ＭＳ Ｐゴシック" panose="020B0600070205080204" pitchFamily="50" charset="-128"/>
            </a:endParaRPr>
          </a:p>
          <a:p>
            <a:pPr>
              <a:spcAft>
                <a:spcPts val="0"/>
              </a:spcAft>
            </a:pPr>
            <a:r>
              <a:rPr lang="ja-JP" sz="800" kern="1200" dirty="0">
                <a:solidFill>
                  <a:srgbClr val="000000"/>
                </a:solidFill>
                <a:effectLst/>
                <a:latin typeface="ＭＳ Ｐゴシック" panose="020B0600070205080204" pitchFamily="50" charset="-128"/>
                <a:ea typeface="游明朝" panose="02020400000000000000" pitchFamily="18" charset="-128"/>
                <a:cs typeface="Times New Roman" panose="02020603050405020304" pitchFamily="18" charset="0"/>
              </a:rPr>
              <a:t>４　就学先に関すること　　　　　　　　　</a:t>
            </a:r>
            <a:r>
              <a:rPr lang="en-US" sz="800" kern="1200" dirty="0">
                <a:solidFill>
                  <a:srgbClr val="000000"/>
                </a:solidFill>
                <a:effectLst/>
                <a:latin typeface="ＭＳ Ｐゴシック" panose="020B0600070205080204" pitchFamily="50" charset="-128"/>
                <a:ea typeface="游明朝" panose="02020400000000000000" pitchFamily="18" charset="-128"/>
                <a:cs typeface="Times New Roman" panose="02020603050405020304" pitchFamily="18" charset="0"/>
              </a:rPr>
              <a:t>13</a:t>
            </a:r>
            <a:r>
              <a:rPr lang="ja-JP" sz="800" kern="1200" dirty="0">
                <a:solidFill>
                  <a:srgbClr val="000000"/>
                </a:solidFill>
                <a:effectLst/>
                <a:latin typeface="ＭＳ Ｐゴシック" panose="020B0600070205080204" pitchFamily="50" charset="-128"/>
                <a:ea typeface="游明朝" panose="02020400000000000000" pitchFamily="18" charset="-128"/>
                <a:cs typeface="Times New Roman" panose="02020603050405020304" pitchFamily="18" charset="0"/>
              </a:rPr>
              <a:t>件</a:t>
            </a:r>
            <a:endParaRPr lang="ja-JP" sz="1200" dirty="0">
              <a:effectLst/>
              <a:latin typeface="ＭＳ Ｐゴシック" panose="020B0600070205080204" pitchFamily="50" charset="-128"/>
              <a:ea typeface="ＭＳ Ｐゴシック" panose="020B0600070205080204" pitchFamily="50" charset="-128"/>
              <a:cs typeface="ＭＳ Ｐゴシック" panose="020B0600070205080204" pitchFamily="50" charset="-128"/>
            </a:endParaRPr>
          </a:p>
          <a:p>
            <a:pPr>
              <a:spcAft>
                <a:spcPts val="0"/>
              </a:spcAft>
            </a:pPr>
            <a:r>
              <a:rPr lang="ja-JP" sz="800" kern="1200" dirty="0">
                <a:solidFill>
                  <a:srgbClr val="000000"/>
                </a:solidFill>
                <a:effectLst/>
                <a:latin typeface="ＭＳ Ｐゴシック" panose="020B0600070205080204" pitchFamily="50" charset="-128"/>
                <a:ea typeface="游明朝" panose="02020400000000000000" pitchFamily="18" charset="-128"/>
                <a:cs typeface="Times New Roman" panose="02020603050405020304" pitchFamily="18" charset="0"/>
              </a:rPr>
              <a:t>５　人員の増員に関すること　　　　　</a:t>
            </a:r>
            <a:r>
              <a:rPr lang="en-US" altLang="ja-JP" sz="800" kern="1200" dirty="0" smtClean="0">
                <a:solidFill>
                  <a:srgbClr val="000000"/>
                </a:solidFill>
                <a:effectLst/>
                <a:latin typeface="ＭＳ Ｐゴシック" panose="020B0600070205080204" pitchFamily="50" charset="-128"/>
                <a:ea typeface="游明朝" panose="02020400000000000000" pitchFamily="18" charset="-128"/>
                <a:cs typeface="Times New Roman" panose="02020603050405020304" pitchFamily="18" charset="0"/>
              </a:rPr>
              <a:t> </a:t>
            </a:r>
            <a:r>
              <a:rPr lang="ja-JP" sz="800" kern="1200" dirty="0">
                <a:solidFill>
                  <a:srgbClr val="000000"/>
                </a:solidFill>
                <a:effectLst/>
                <a:latin typeface="ＭＳ Ｐゴシック" panose="020B0600070205080204" pitchFamily="50" charset="-128"/>
                <a:ea typeface="游明朝" panose="02020400000000000000" pitchFamily="18" charset="-128"/>
                <a:cs typeface="Times New Roman" panose="02020603050405020304" pitchFamily="18" charset="0"/>
              </a:rPr>
              <a:t>　</a:t>
            </a:r>
            <a:r>
              <a:rPr lang="en-US" sz="800" kern="1200" dirty="0">
                <a:solidFill>
                  <a:srgbClr val="000000"/>
                </a:solidFill>
                <a:effectLst/>
                <a:latin typeface="ＭＳ Ｐゴシック" panose="020B0600070205080204" pitchFamily="50" charset="-128"/>
                <a:ea typeface="游明朝" panose="02020400000000000000" pitchFamily="18" charset="-128"/>
                <a:cs typeface="Times New Roman" panose="02020603050405020304" pitchFamily="18" charset="0"/>
              </a:rPr>
              <a:t>   9</a:t>
            </a:r>
            <a:r>
              <a:rPr lang="ja-JP" sz="800" kern="1200" dirty="0">
                <a:solidFill>
                  <a:srgbClr val="000000"/>
                </a:solidFill>
                <a:effectLst/>
                <a:latin typeface="ＭＳ Ｐゴシック" panose="020B0600070205080204" pitchFamily="50" charset="-128"/>
                <a:ea typeface="游明朝" panose="02020400000000000000" pitchFamily="18" charset="-128"/>
                <a:cs typeface="Times New Roman" panose="02020603050405020304" pitchFamily="18" charset="0"/>
              </a:rPr>
              <a:t>件</a:t>
            </a:r>
            <a:endParaRPr lang="ja-JP" sz="1200" dirty="0">
              <a:effectLst/>
              <a:latin typeface="ＭＳ Ｐゴシック" panose="020B0600070205080204" pitchFamily="50" charset="-128"/>
              <a:ea typeface="ＭＳ Ｐゴシック" panose="020B0600070205080204" pitchFamily="50" charset="-128"/>
              <a:cs typeface="ＭＳ Ｐゴシック" panose="020B0600070205080204" pitchFamily="50" charset="-128"/>
            </a:endParaRPr>
          </a:p>
        </p:txBody>
      </p:sp>
      <p:sp>
        <p:nvSpPr>
          <p:cNvPr id="15" name="テキスト ボックス 22"/>
          <p:cNvSpPr txBox="1"/>
          <p:nvPr/>
        </p:nvSpPr>
        <p:spPr>
          <a:xfrm>
            <a:off x="2969260" y="4810125"/>
            <a:ext cx="5875179" cy="1781175"/>
          </a:xfrm>
          <a:prstGeom prst="rect">
            <a:avLst/>
          </a:prstGeom>
          <a:solidFill>
            <a:srgbClr val="FF9966"/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endParaRPr lang="en-US" altLang="ja-JP" sz="900" dirty="0" smtClean="0">
              <a:effectLst/>
              <a:latin typeface="ＭＳ Ｐゴシック" panose="020B0600070205080204" pitchFamily="50" charset="-128"/>
              <a:ea typeface="游明朝" panose="02020400000000000000" pitchFamily="18" charset="-128"/>
              <a:cs typeface="ＭＳ Ｐゴシック" panose="020B0600070205080204" pitchFamily="50" charset="-128"/>
            </a:endParaRPr>
          </a:p>
          <a:p>
            <a:pPr>
              <a:spcAft>
                <a:spcPts val="0"/>
              </a:spcAft>
            </a:pPr>
            <a:r>
              <a:rPr lang="ja-JP" sz="900" dirty="0" smtClean="0">
                <a:effectLst/>
                <a:latin typeface="ＭＳ Ｐゴシック" panose="020B0600070205080204" pitchFamily="50" charset="-128"/>
                <a:ea typeface="游明朝" panose="02020400000000000000" pitchFamily="18" charset="-128"/>
                <a:cs typeface="ＭＳ Ｐゴシック" panose="020B0600070205080204" pitchFamily="50" charset="-128"/>
              </a:rPr>
              <a:t>●</a:t>
            </a:r>
            <a:r>
              <a:rPr lang="ja-JP" altLang="en-US" sz="900" dirty="0" smtClean="0">
                <a:effectLst/>
                <a:latin typeface="ＭＳ Ｐゴシック" panose="020B0600070205080204" pitchFamily="50" charset="-128"/>
                <a:ea typeface="游明朝" panose="02020400000000000000" pitchFamily="18" charset="-128"/>
                <a:cs typeface="ＭＳ Ｐゴシック" panose="020B0600070205080204" pitchFamily="50" charset="-128"/>
              </a:rPr>
              <a:t>実現できていないと感じる部分の上位は</a:t>
            </a:r>
            <a:r>
              <a:rPr lang="en-US" sz="9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ＭＳ Ｐゴシック" panose="020B0600070205080204" pitchFamily="50" charset="-128"/>
              </a:rPr>
              <a:t> </a:t>
            </a:r>
            <a:r>
              <a:rPr lang="ja-JP" altLang="en-US" sz="900" dirty="0" smtClean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ＭＳ Ｐゴシック" panose="020B0600070205080204" pitchFamily="50" charset="-128"/>
              </a:rPr>
              <a:t>「学級運営指導に関すること」「</a:t>
            </a:r>
            <a:r>
              <a:rPr lang="ja-JP" altLang="en-US" sz="900" dirty="0" smtClean="0">
                <a:latin typeface="游明朝" panose="02020400000000000000" pitchFamily="18" charset="-128"/>
                <a:ea typeface="游明朝" panose="02020400000000000000" pitchFamily="18" charset="-128"/>
                <a:cs typeface="ＭＳ Ｐゴシック" panose="020B0600070205080204" pitchFamily="50" charset="-128"/>
              </a:rPr>
              <a:t>個々</a:t>
            </a:r>
            <a:r>
              <a:rPr lang="ja-JP" altLang="en-US" sz="900" dirty="0" smtClean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ＭＳ Ｐゴシック" panose="020B0600070205080204" pitchFamily="50" charset="-128"/>
              </a:rPr>
              <a:t>への指導に関すること」</a:t>
            </a:r>
            <a:endParaRPr lang="en-US" altLang="ja-JP" sz="900" dirty="0" smtClean="0">
              <a:effectLst/>
              <a:latin typeface="游明朝" panose="02020400000000000000" pitchFamily="18" charset="-128"/>
              <a:ea typeface="游明朝" panose="02020400000000000000" pitchFamily="18" charset="-128"/>
              <a:cs typeface="ＭＳ Ｐゴシック" panose="020B0600070205080204" pitchFamily="50" charset="-128"/>
            </a:endParaRPr>
          </a:p>
          <a:p>
            <a:pPr>
              <a:spcAft>
                <a:spcPts val="0"/>
              </a:spcAft>
            </a:pPr>
            <a:r>
              <a:rPr lang="ja-JP" altLang="en-US" sz="900" dirty="0" smtClean="0">
                <a:latin typeface="游明朝" panose="02020400000000000000" pitchFamily="18" charset="-128"/>
                <a:ea typeface="游明朝" panose="02020400000000000000" pitchFamily="18" charset="-128"/>
                <a:cs typeface="ＭＳ Ｐゴシック" panose="020B0600070205080204" pitchFamily="50" charset="-128"/>
              </a:rPr>
              <a:t>●苦慮していることの上位は「教室・設備の不足」「教員の指導・人員に関すること」</a:t>
            </a:r>
            <a:endParaRPr lang="en-US" altLang="ja-JP" sz="900" dirty="0" smtClean="0">
              <a:latin typeface="游明朝" panose="02020400000000000000" pitchFamily="18" charset="-128"/>
              <a:ea typeface="游明朝" panose="02020400000000000000" pitchFamily="18" charset="-128"/>
              <a:cs typeface="ＭＳ Ｐゴシック" panose="020B0600070205080204" pitchFamily="50" charset="-128"/>
            </a:endParaRPr>
          </a:p>
          <a:p>
            <a:pPr>
              <a:spcAft>
                <a:spcPts val="0"/>
              </a:spcAft>
            </a:pPr>
            <a:r>
              <a:rPr lang="ja-JP" altLang="en-US" sz="900" dirty="0" smtClean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ＭＳ Ｐゴシック" panose="020B0600070205080204" pitchFamily="50" charset="-128"/>
              </a:rPr>
              <a:t>●今後必要な取組では「相談に関すること」が上位、次いで「知的学級の増設」</a:t>
            </a:r>
            <a:endParaRPr lang="en-US" altLang="ja-JP" sz="900" dirty="0" smtClean="0">
              <a:effectLst/>
              <a:latin typeface="游明朝" panose="02020400000000000000" pitchFamily="18" charset="-128"/>
              <a:ea typeface="游明朝" panose="02020400000000000000" pitchFamily="18" charset="-128"/>
              <a:cs typeface="ＭＳ Ｐゴシック" panose="020B0600070205080204" pitchFamily="50" charset="-128"/>
            </a:endParaRPr>
          </a:p>
          <a:p>
            <a:pPr>
              <a:spcAft>
                <a:spcPts val="0"/>
              </a:spcAft>
            </a:pPr>
            <a:r>
              <a:rPr lang="ja-JP" altLang="en-US" sz="900" dirty="0" smtClean="0">
                <a:latin typeface="游明朝" panose="02020400000000000000" pitchFamily="18" charset="-128"/>
                <a:ea typeface="游明朝" panose="02020400000000000000" pitchFamily="18" charset="-128"/>
                <a:cs typeface="ＭＳ Ｐゴシック" panose="020B0600070205080204" pitchFamily="50" charset="-128"/>
              </a:rPr>
              <a:t>●自由記述での多かった意見は「学級の増設」「職員の研修充実」「就学相談に関すること」</a:t>
            </a:r>
            <a:endParaRPr lang="en-US" altLang="ja-JP" sz="900" dirty="0" smtClean="0">
              <a:latin typeface="游明朝" panose="02020400000000000000" pitchFamily="18" charset="-128"/>
              <a:ea typeface="游明朝" panose="02020400000000000000" pitchFamily="18" charset="-128"/>
              <a:cs typeface="ＭＳ Ｐゴシック" panose="020B0600070205080204" pitchFamily="50" charset="-128"/>
            </a:endParaRPr>
          </a:p>
          <a:p>
            <a:pPr>
              <a:spcAft>
                <a:spcPts val="0"/>
              </a:spcAft>
            </a:pPr>
            <a:r>
              <a:rPr lang="ja-JP" altLang="en-US" sz="900" dirty="0" smtClean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ＭＳ Ｐゴシック" panose="020B0600070205080204" pitchFamily="50" charset="-128"/>
              </a:rPr>
              <a:t>●情緒固定学級については、半数（</a:t>
            </a:r>
            <a:r>
              <a:rPr lang="en-US" altLang="ja-JP" sz="900" dirty="0" smtClean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ＭＳ Ｐゴシック" panose="020B0600070205080204" pitchFamily="50" charset="-128"/>
              </a:rPr>
              <a:t>104</a:t>
            </a:r>
            <a:r>
              <a:rPr lang="ja-JP" altLang="en-US" sz="900" dirty="0" smtClean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ＭＳ Ｐゴシック" panose="020B0600070205080204" pitchFamily="50" charset="-128"/>
              </a:rPr>
              <a:t>人）は意見がなかったものの、</a:t>
            </a:r>
            <a:r>
              <a:rPr lang="en-US" altLang="ja-JP" sz="900" dirty="0" smtClean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ＭＳ Ｐゴシック" panose="020B0600070205080204" pitchFamily="50" charset="-128"/>
              </a:rPr>
              <a:t>94</a:t>
            </a:r>
            <a:r>
              <a:rPr lang="ja-JP" altLang="en-US" sz="900" dirty="0" smtClean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ＭＳ Ｐゴシック" panose="020B0600070205080204" pitchFamily="50" charset="-128"/>
              </a:rPr>
              <a:t>人が「必要」との意見</a:t>
            </a:r>
            <a:endParaRPr lang="en-US" altLang="ja-JP" sz="900" dirty="0" smtClean="0">
              <a:effectLst/>
              <a:latin typeface="游明朝" panose="02020400000000000000" pitchFamily="18" charset="-128"/>
              <a:ea typeface="游明朝" panose="02020400000000000000" pitchFamily="18" charset="-128"/>
              <a:cs typeface="ＭＳ Ｐゴシック" panose="020B0600070205080204" pitchFamily="50" charset="-128"/>
            </a:endParaRPr>
          </a:p>
          <a:p>
            <a:pPr>
              <a:spcAft>
                <a:spcPts val="0"/>
              </a:spcAft>
            </a:pPr>
            <a:endParaRPr lang="en-US" altLang="ja-JP" sz="900" dirty="0">
              <a:latin typeface="游明朝" panose="02020400000000000000" pitchFamily="18" charset="-128"/>
              <a:ea typeface="游明朝" panose="02020400000000000000" pitchFamily="18" charset="-128"/>
              <a:cs typeface="ＭＳ Ｐゴシック" panose="020B0600070205080204" pitchFamily="50" charset="-128"/>
            </a:endParaRPr>
          </a:p>
          <a:p>
            <a:pPr>
              <a:spcAft>
                <a:spcPts val="0"/>
              </a:spcAft>
            </a:pPr>
            <a:r>
              <a:rPr lang="ja-JP" altLang="en-US" sz="900" dirty="0" smtClean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ＭＳ Ｐゴシック" panose="020B0600070205080204" pitchFamily="50" charset="-128"/>
              </a:rPr>
              <a:t>　　　　</a:t>
            </a:r>
            <a:endParaRPr lang="en-US" altLang="ja-JP" sz="900" dirty="0" smtClean="0">
              <a:effectLst/>
              <a:latin typeface="游明朝" panose="02020400000000000000" pitchFamily="18" charset="-128"/>
              <a:ea typeface="游明朝" panose="02020400000000000000" pitchFamily="18" charset="-128"/>
              <a:cs typeface="ＭＳ Ｐゴシック" panose="020B0600070205080204" pitchFamily="50" charset="-128"/>
            </a:endParaRPr>
          </a:p>
          <a:p>
            <a:pPr>
              <a:spcAft>
                <a:spcPts val="0"/>
              </a:spcAft>
            </a:pPr>
            <a:r>
              <a:rPr lang="ja-JP" altLang="en-US" sz="900" dirty="0">
                <a:latin typeface="游明朝" panose="02020400000000000000" pitchFamily="18" charset="-128"/>
                <a:ea typeface="游明朝" panose="02020400000000000000" pitchFamily="18" charset="-128"/>
                <a:cs typeface="ＭＳ Ｐゴシック" panose="020B0600070205080204" pitchFamily="50" charset="-128"/>
              </a:rPr>
              <a:t>　</a:t>
            </a:r>
            <a:r>
              <a:rPr lang="ja-JP" altLang="en-US" sz="900" dirty="0" smtClean="0">
                <a:latin typeface="游明朝" panose="02020400000000000000" pitchFamily="18" charset="-128"/>
                <a:ea typeface="游明朝" panose="02020400000000000000" pitchFamily="18" charset="-128"/>
                <a:cs typeface="ＭＳ Ｐゴシック" panose="020B0600070205080204" pitchFamily="50" charset="-128"/>
              </a:rPr>
              <a:t>　　　　　　　　　</a:t>
            </a:r>
            <a:r>
              <a:rPr lang="ja-JP" altLang="en-US" sz="900" dirty="0" smtClean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ＭＳ Ｐゴシック" panose="020B0600070205080204" pitchFamily="50" charset="-128"/>
              </a:rPr>
              <a:t>求められるもの　⇒　〇教職員の指導力の向上</a:t>
            </a:r>
            <a:endParaRPr lang="en-US" altLang="ja-JP" sz="900" dirty="0" smtClean="0">
              <a:effectLst/>
              <a:latin typeface="游明朝" panose="02020400000000000000" pitchFamily="18" charset="-128"/>
              <a:ea typeface="游明朝" panose="02020400000000000000" pitchFamily="18" charset="-128"/>
              <a:cs typeface="ＭＳ Ｐゴシック" panose="020B0600070205080204" pitchFamily="50" charset="-128"/>
            </a:endParaRPr>
          </a:p>
          <a:p>
            <a:pPr>
              <a:spcAft>
                <a:spcPts val="0"/>
              </a:spcAft>
            </a:pPr>
            <a:r>
              <a:rPr lang="ja-JP" altLang="en-US" sz="900" dirty="0">
                <a:latin typeface="游明朝" panose="02020400000000000000" pitchFamily="18" charset="-128"/>
                <a:ea typeface="游明朝" panose="02020400000000000000" pitchFamily="18" charset="-128"/>
                <a:cs typeface="ＭＳ Ｐゴシック" panose="020B0600070205080204" pitchFamily="50" charset="-128"/>
              </a:rPr>
              <a:t>　</a:t>
            </a:r>
            <a:r>
              <a:rPr lang="ja-JP" altLang="en-US" sz="900" dirty="0" smtClean="0">
                <a:latin typeface="游明朝" panose="02020400000000000000" pitchFamily="18" charset="-128"/>
                <a:ea typeface="游明朝" panose="02020400000000000000" pitchFamily="18" charset="-128"/>
                <a:cs typeface="ＭＳ Ｐゴシック" panose="020B0600070205080204" pitchFamily="50" charset="-128"/>
              </a:rPr>
              <a:t>　　　　　　　　　　　　　　　　　　　〇知的学級の増設・情緒固定学級の新設</a:t>
            </a:r>
            <a:endParaRPr lang="en-US" altLang="ja-JP" sz="900" dirty="0" smtClean="0">
              <a:latin typeface="游明朝" panose="02020400000000000000" pitchFamily="18" charset="-128"/>
              <a:ea typeface="游明朝" panose="02020400000000000000" pitchFamily="18" charset="-128"/>
              <a:cs typeface="ＭＳ Ｐゴシック" panose="020B0600070205080204" pitchFamily="50" charset="-128"/>
            </a:endParaRPr>
          </a:p>
          <a:p>
            <a:pPr>
              <a:spcAft>
                <a:spcPts val="0"/>
              </a:spcAft>
            </a:pPr>
            <a:r>
              <a:rPr lang="ja-JP" altLang="en-US" sz="9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ＭＳ Ｐゴシック" panose="020B0600070205080204" pitchFamily="50" charset="-128"/>
              </a:rPr>
              <a:t>　</a:t>
            </a:r>
            <a:r>
              <a:rPr lang="ja-JP" altLang="en-US" sz="900" dirty="0" smtClean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ＭＳ Ｐゴシック" panose="020B0600070205080204" pitchFamily="50" charset="-128"/>
              </a:rPr>
              <a:t>　　　　　　　　　　　　　　　　　　　〇教育相談・就学相談の充実</a:t>
            </a:r>
            <a:endParaRPr lang="en-US" altLang="ja-JP" sz="900" dirty="0" smtClean="0">
              <a:effectLst/>
              <a:latin typeface="游明朝" panose="02020400000000000000" pitchFamily="18" charset="-128"/>
              <a:ea typeface="游明朝" panose="02020400000000000000" pitchFamily="18" charset="-128"/>
              <a:cs typeface="ＭＳ Ｐゴシック" panose="020B0600070205080204" pitchFamily="50" charset="-128"/>
            </a:endParaRPr>
          </a:p>
          <a:p>
            <a:pPr>
              <a:spcAft>
                <a:spcPts val="0"/>
              </a:spcAft>
            </a:pPr>
            <a:r>
              <a:rPr lang="ja-JP" altLang="en-US" sz="900" dirty="0">
                <a:latin typeface="游明朝" panose="02020400000000000000" pitchFamily="18" charset="-128"/>
                <a:ea typeface="游明朝" panose="02020400000000000000" pitchFamily="18" charset="-128"/>
                <a:cs typeface="ＭＳ Ｐゴシック" panose="020B0600070205080204" pitchFamily="50" charset="-128"/>
              </a:rPr>
              <a:t>　</a:t>
            </a:r>
            <a:r>
              <a:rPr lang="ja-JP" altLang="en-US" sz="900" dirty="0" smtClean="0">
                <a:latin typeface="游明朝" panose="02020400000000000000" pitchFamily="18" charset="-128"/>
                <a:ea typeface="游明朝" panose="02020400000000000000" pitchFamily="18" charset="-128"/>
                <a:cs typeface="ＭＳ Ｐゴシック" panose="020B0600070205080204" pitchFamily="50" charset="-128"/>
              </a:rPr>
              <a:t>　　　　　　　　　　　　　　　　　　　〇教員の負担軽減に向けた支援体制</a:t>
            </a:r>
            <a:endParaRPr lang="ja-JP" sz="1200" dirty="0">
              <a:effectLst/>
              <a:latin typeface="游明朝" panose="02020400000000000000" pitchFamily="18" charset="-128"/>
              <a:ea typeface="游明朝" panose="02020400000000000000" pitchFamily="18" charset="-128"/>
              <a:cs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415812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1764</TotalTime>
  <Words>2008</Words>
  <Application>Microsoft Office PowerPoint</Application>
  <PresentationFormat>画面に合わせる (4:3)</PresentationFormat>
  <Paragraphs>139</Paragraphs>
  <Slides>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11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15" baseType="lpstr">
      <vt:lpstr>BIZ UD明朝 Medium</vt:lpstr>
      <vt:lpstr>ＭＳ Ｐゴシック</vt:lpstr>
      <vt:lpstr>ＭＳ 明朝</vt:lpstr>
      <vt:lpstr>メイリオ</vt:lpstr>
      <vt:lpstr>游ゴシック</vt:lpstr>
      <vt:lpstr>游ゴシック Light</vt:lpstr>
      <vt:lpstr>游明朝</vt:lpstr>
      <vt:lpstr>Arial</vt:lpstr>
      <vt:lpstr>Calibri</vt:lpstr>
      <vt:lpstr>Calibri Light</vt:lpstr>
      <vt:lpstr>Times New Roman</vt:lpstr>
      <vt:lpstr>Office テーマ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内藤　美穂</dc:creator>
  <cp:lastModifiedBy>内藤　美穂</cp:lastModifiedBy>
  <cp:revision>124</cp:revision>
  <cp:lastPrinted>2024-09-25T04:21:00Z</cp:lastPrinted>
  <dcterms:created xsi:type="dcterms:W3CDTF">2024-09-05T07:19:03Z</dcterms:created>
  <dcterms:modified xsi:type="dcterms:W3CDTF">2024-09-25T04:24:15Z</dcterms:modified>
</cp:coreProperties>
</file>