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766C08-CD58-69FF-FB0F-F26A371E755A}" name="下澤　大" initials="下澤　大" userId="S::SIMOZAWA-M3V@city.nerima.tokyo.jp::685f676c-699a-4d7c-8eec-4500f6f2b1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42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7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9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4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6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46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3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81D7D-BD18-4D31-8F12-83794F8E8B42}" type="datetimeFigureOut">
              <a:rPr kumimoji="1" lang="ja-JP" altLang="en-US" smtClean="0"/>
              <a:t>2025/10/28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5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EC741C-3CAF-21F8-79A4-F98329D0DFE9}"/>
              </a:ext>
            </a:extLst>
          </p:cNvPr>
          <p:cNvSpPr txBox="1"/>
          <p:nvPr/>
        </p:nvSpPr>
        <p:spPr>
          <a:xfrm>
            <a:off x="1181528" y="1769096"/>
            <a:ext cx="6780944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altLang="ja-JP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ja-JP" altLang="en-US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令和８年度練馬区オンライン通知管理</a:t>
            </a:r>
          </a:p>
          <a:p>
            <a:pPr algn="ctr">
              <a:buNone/>
            </a:pPr>
            <a:r>
              <a:rPr lang="ja-JP" altLang="en-US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サービス導入運用委託に係る提案書</a:t>
            </a:r>
          </a:p>
          <a:p>
            <a:pPr algn="ctr">
              <a:buNone/>
            </a:pP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3CD788-A716-05A7-E94D-AE47586004CB}"/>
              </a:ext>
            </a:extLst>
          </p:cNvPr>
          <p:cNvSpPr txBox="1"/>
          <p:nvPr/>
        </p:nvSpPr>
        <p:spPr>
          <a:xfrm>
            <a:off x="1333072" y="4011821"/>
            <a:ext cx="64778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提案事業者　　　　　　　　　　　　　　　　　</a:t>
            </a:r>
          </a:p>
          <a:p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57188"/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所　在　地　　　　　　　　　　　　　　　　　</a:t>
            </a:r>
          </a:p>
          <a:p>
            <a:pPr algn="l">
              <a:buNone/>
            </a:pP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代　表　者　　　　　　　　　　　　　　　　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印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 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提出年月日　　令和　　年　　月　　日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404D2-9263-61CD-96F9-BA18794DEFD1}"/>
              </a:ext>
            </a:extLst>
          </p:cNvPr>
          <p:cNvSpPr txBox="1"/>
          <p:nvPr/>
        </p:nvSpPr>
        <p:spPr>
          <a:xfrm>
            <a:off x="3275407" y="584420"/>
            <a:ext cx="611418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練馬区</a:t>
            </a: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オンライン通知管理サービス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導入運用委託に係るプロポーザル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様式Ｃ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744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46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瀬口　恭平</dc:creator>
  <cp:lastModifiedBy>瀬口　恭平</cp:lastModifiedBy>
  <cp:revision>5</cp:revision>
  <dcterms:created xsi:type="dcterms:W3CDTF">2025-09-29T01:50:53Z</dcterms:created>
  <dcterms:modified xsi:type="dcterms:W3CDTF">2025-10-28T01:04:44Z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2025-09-29T01:56:27Z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61ee7a41-6090-41e2-8932-3a4584cae1e8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