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766C08-CD58-69FF-FB0F-F26A371E755A}" name="下澤　大" initials="下澤　大" userId="S::SIMOZAWA-M3V@city.nerima.tokyo.jp::685f676c-699a-4d7c-8eec-4500f6f2b1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42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7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69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84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25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2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36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28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2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46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30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32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081D7D-BD18-4D31-8F12-83794F8E8B42}" type="datetimeFigureOut">
              <a:rPr kumimoji="1" lang="ja-JP" altLang="en-US" smtClean="0"/>
              <a:t>2025/10/28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85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AEC741C-3CAF-21F8-79A4-F98329D0DFE9}"/>
              </a:ext>
            </a:extLst>
          </p:cNvPr>
          <p:cNvSpPr txBox="1"/>
          <p:nvPr/>
        </p:nvSpPr>
        <p:spPr>
          <a:xfrm>
            <a:off x="1181528" y="1769096"/>
            <a:ext cx="678094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ja-JP" sz="14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ja-JP" sz="11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2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令和８年度練馬区オンライン通知管理</a:t>
            </a:r>
          </a:p>
          <a:p>
            <a:pPr algn="ctr">
              <a:buNone/>
            </a:pPr>
            <a:r>
              <a:rPr lang="ja-JP" altLang="en-US" sz="2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サービス導入運用委託に係る提案書</a:t>
            </a:r>
          </a:p>
          <a:p>
            <a:pPr algn="ctr">
              <a:buNone/>
            </a:pPr>
            <a:endParaRPr lang="ja-JP" altLang="ja-JP" sz="11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3CD788-A716-05A7-E94D-AE47586004CB}"/>
              </a:ext>
            </a:extLst>
          </p:cNvPr>
          <p:cNvSpPr txBox="1"/>
          <p:nvPr/>
        </p:nvSpPr>
        <p:spPr>
          <a:xfrm>
            <a:off x="1333072" y="4011821"/>
            <a:ext cx="64778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l">
              <a:buNone/>
            </a:pP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提案事業者　　　　　　　　　　　　　　　　　</a:t>
            </a:r>
          </a:p>
          <a:p>
            <a:r>
              <a:rPr lang="en-US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</a:t>
            </a:r>
            <a:endParaRPr lang="en-US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indent="357188"/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所　在　地　　　　　　　　　　　　　　　　　</a:t>
            </a:r>
          </a:p>
          <a:p>
            <a:pPr algn="l">
              <a:buNone/>
            </a:pPr>
            <a:endParaRPr lang="ja-JP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indent="342900" algn="l">
              <a:buNone/>
            </a:pP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代　表　者　　　　　　　　　　　　　　　　</a:t>
            </a:r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印</a:t>
            </a: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</a:t>
            </a:r>
          </a:p>
          <a:p>
            <a:pPr algn="l">
              <a:buNone/>
            </a:pPr>
            <a:r>
              <a:rPr lang="en-US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 </a:t>
            </a:r>
            <a:endParaRPr lang="ja-JP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indent="342900" algn="l">
              <a:buNone/>
            </a:pP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提出年月日　　令和　　年　　月　　日　　　　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E404D2-9263-61CD-96F9-BA18794DEFD1}"/>
              </a:ext>
            </a:extLst>
          </p:cNvPr>
          <p:cNvSpPr txBox="1"/>
          <p:nvPr/>
        </p:nvSpPr>
        <p:spPr>
          <a:xfrm>
            <a:off x="3275407" y="584420"/>
            <a:ext cx="6114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練馬区</a:t>
            </a:r>
            <a:r>
              <a:rPr lang="ja-JP" altLang="en-US" sz="12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オンライン通知管理サービス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導入運用委託に係るプロポーザル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様式Ｃ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444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46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瀬口　恭平</dc:creator>
  <cp:lastModifiedBy>瀬口　恭平</cp:lastModifiedBy>
  <cp:revision>5</cp:revision>
  <dcterms:created xsi:type="dcterms:W3CDTF">2025-09-29T01:50:53Z</dcterms:created>
  <dcterms:modified xsi:type="dcterms:W3CDTF">2025-10-28T01:04:44Z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2025-09-29T01:56:27Z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a2ab2787-c1e7-407f-a903-ef94d39b46a6</vt:lpwstr>
  </property>
  <property fmtid="{D5CDD505-2E9C-101B-9397-08002B2CF9AE}" pid="7" name="MSIP_Label_defa4170-0d19-0005-0004-bc88714345d2_ActionId">
    <vt:lpwstr>61ee7a41-6090-41e2-8932-3a4584cae1e8</vt:lpwstr>
  </property>
  <property fmtid="{D5CDD505-2E9C-101B-9397-08002B2CF9AE}" pid="8" name="MSIP_Label_defa4170-0d19-0005-0004-bc88714345d2_ContentBits">
    <vt:lpwstr>0</vt:lpwstr>
  </property>
  <property fmtid="{D5CDD505-2E9C-101B-9397-08002B2CF9AE}" pid="9" name="MSIP_Label_defa4170-0d19-0005-0004-bc88714345d2_Tag">
    <vt:lpwstr>10, 3, 0, 1</vt:lpwstr>
  </property>
</Properties>
</file>