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>
        <p:scale>
          <a:sx n="66" d="100"/>
          <a:sy n="66" d="100"/>
        </p:scale>
        <p:origin x="900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965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178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4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25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02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00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42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77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31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94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05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ED60-54AD-4288-8BB0-FB3F7284E92C}" type="datetimeFigureOut">
              <a:rPr kumimoji="1" lang="ja-JP" altLang="en-US" smtClean="0"/>
              <a:t>2018/8/27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6829D-79B3-443F-8F12-080FF21DBE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94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23" y="717645"/>
            <a:ext cx="9688177" cy="6063133"/>
          </a:xfrm>
          <a:prstGeom prst="rect">
            <a:avLst/>
          </a:prstGeom>
        </p:spPr>
      </p:pic>
      <p:pic>
        <p:nvPicPr>
          <p:cNvPr id="6" name="図 5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412" y="210327"/>
            <a:ext cx="2249146" cy="33608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9457899" y="209829"/>
            <a:ext cx="1210101" cy="336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様式</a:t>
            </a:r>
            <a:r>
              <a:rPr kumimoji="1" lang="en-US" altLang="ja-JP" dirty="0" smtClean="0"/>
              <a:t>23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65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細田　耕平</dc:creator>
  <cp:lastModifiedBy>細田　耕平</cp:lastModifiedBy>
  <cp:revision>2</cp:revision>
  <dcterms:created xsi:type="dcterms:W3CDTF">2018-08-27T05:52:07Z</dcterms:created>
  <dcterms:modified xsi:type="dcterms:W3CDTF">2018-08-27T05:59:09Z</dcterms:modified>
</cp:coreProperties>
</file>