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66" r:id="rId8"/>
    <p:sldId id="265" r:id="rId9"/>
    <p:sldId id="263" r:id="rId10"/>
  </p:sldIdLst>
  <p:sldSz cx="12192000" cy="6858000"/>
  <p:notesSz cx="6737350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914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8F025F-0AE0-0F43-BBC3-06C7BBB4A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5E353AF-A8B9-26C9-1C8F-00BC7BE4BA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658313-8F3A-A5BC-9057-2F8D6779C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3B1483-2F80-B29C-CAB4-4EEF691D2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51023B-28EE-4C49-5E56-751225A71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367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F29A22-BF08-6215-37F7-6607EA74B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DDAE75-C36A-57F8-5164-0A921CB8B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51330A-0C29-1481-2F87-F36D96CEB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ED1443-D169-E8AD-3DA1-527036E2C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3ABC62-34B8-05AC-3330-C54AEF999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23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2AA32D6-466E-2356-4FF3-C1FEB0E7F7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6CBD56-CEE9-78B1-E856-33A5ECB3A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D5AF0C-A215-9985-91F7-DEAC66537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13322B-D97A-AA96-C701-DE50819DE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17B2D3-2C59-3961-3F1F-35BF698A5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29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7AC579-AC55-6785-5984-276E82501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C5BC2F-8962-0743-E764-565550F31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441E00-C6AA-1D23-FD06-3410AC89A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BFB1A8-FF14-0A78-C661-D4B61E3C2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C9139B-ECEA-FFC8-5D88-C1A431452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717FCF-EBB4-E37B-1C52-F2B415F54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B733B5E-0B6D-5579-F720-F857F5A15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5986D9-46E4-1977-1A61-E6BB3EC7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BFC59B-F863-F6BC-614E-B5D73BE9A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F335F5-ABED-E416-3BC2-2F8E0CE1D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201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EBBD68-F48E-A5E6-3E90-1D3B30F2F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44F683-07A6-D584-B7E6-B109FEDB50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40D673-2FBA-9A6C-A17F-0E66BBE4BB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F63C106-931C-D98E-3204-4C12B3EEB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82AA2F-0E06-F4B9-A1B6-6BD4C0BFB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3980458-42DC-3505-02A6-D0E8CBD52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9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848B9B-2A89-5046-6C7B-218A4FA6E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A3917C8-26A5-1719-2D4C-B85C6672D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99A338B-7A36-4025-B7C1-2E2587DB12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6AFDEDD-ED6E-4BD3-E335-A9D266D76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7B02E6C-7F7D-62AE-C221-551904EE2A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8F5B572-A9AB-5849-1661-BE603E73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F22C7F1-5AEA-AE73-412D-E6EE409B1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0061FB1-768A-0D3C-44DD-41D12407B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030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22C81D-81F8-A47E-41E6-BF41FBE7B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E28E734-7A6E-C445-0989-254AD3B12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0648602-E70E-F799-4F54-BFC6553C8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3EB5B4-1399-6EB7-3F53-413777422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556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0BB6905-1C38-DA4C-059E-7B30D8EEF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ACF7814-4480-54E1-06D2-4B90B65C4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7A27CA-AA08-DDEF-FDEE-42D36C394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661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85533A-20DD-714E-6763-17AB136B9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407265-5EC8-F258-D1D0-5B01B4908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FE784A6-EA05-8993-8FBF-9A2AF98973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89AA664-5F85-6877-F5AB-BD1EC0F92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AFF2EA7-DCFC-F706-FDCB-4402B1D12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B5B233A-80B9-C1E5-4231-E120AB81D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695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B351EA-2F00-7BA5-32EC-5E9B84557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09E77E-5642-81CA-9C37-F77045A284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6C0115-8C85-3AEA-4B0F-90A2AA68E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F9DB1F-31A3-0B6E-17AF-0B522B0F7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462C39-3C7B-119D-F215-4DDBB78EC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D30B0B-422F-E68E-FAFD-84E2B29FB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63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E7E9C32-1007-D35E-BC12-D69EE07AC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755647E-5553-FAF9-86C1-7BA790B3E8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72703F-C064-FCA6-B5A7-3CBD6A0912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8FF6F5-263F-450E-8803-86AD624F16A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E0B153-62DA-6375-0ECE-B506C98160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F81830-1952-3802-E698-E00F506E92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D414D9-3F3E-45D4-8716-3977BD3CE2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614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logoform.jp/login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D29FAB-030D-6B63-43D6-B94DD9C74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925" y="2048881"/>
            <a:ext cx="9144000" cy="1570620"/>
          </a:xfrm>
        </p:spPr>
        <p:txBody>
          <a:bodyPr>
            <a:normAutofit/>
          </a:bodyPr>
          <a:lstStyle/>
          <a:p>
            <a:r>
              <a:rPr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移動支援事業費　請求書類</a:t>
            </a:r>
            <a:br>
              <a:rPr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ＬＯＧＯフォーム提出　手順</a:t>
            </a:r>
            <a:endParaRPr kumimoji="1" lang="ja-JP" altLang="en-US" sz="4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6A971AE-5BCB-2F11-6CDA-4B51704B6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76800"/>
            <a:ext cx="9144000" cy="1041400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練馬区役所　障害者サービス調整担当課　障害者給付係</a:t>
            </a:r>
            <a:endParaRPr lang="en-US" altLang="ja-JP" dirty="0"/>
          </a:p>
          <a:p>
            <a:r>
              <a:rPr lang="ja-JP" altLang="en-US" dirty="0"/>
              <a:t>　　　　　　　　　　　　　　　　　　　令和８年１月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817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CC8CAC-F6A1-EBEE-66A5-6A4F2A3A24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DE7A67-AE11-2D63-B0F3-7028553CC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8798" y="457830"/>
            <a:ext cx="9729494" cy="5074751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移動支援請求書類提出用</a:t>
            </a:r>
            <a:br>
              <a:rPr kumimoji="1"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LOGO</a:t>
            </a:r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フォーム</a:t>
            </a:r>
            <a:r>
              <a:rPr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URL</a:t>
            </a:r>
            <a:b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https://logoform.jp/form/G2rU/1205527</a:t>
            </a:r>
            <a:b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kumimoji="1"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URL</a:t>
            </a: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掲載場所</a:t>
            </a:r>
            <a:br>
              <a:rPr lang="en-US" altLang="ja-JP" sz="4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練馬区ホームページ＞保健・福祉＞障害のある方＞</a:t>
            </a:r>
            <a:b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事業者向けの情報＞請求関係＞</a:t>
            </a:r>
            <a:b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地域生活支援事業請求関係＞</a:t>
            </a:r>
            <a:b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地域生活支援事業費の請求様式について</a:t>
            </a:r>
            <a:br>
              <a:rPr kumimoji="1"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4567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9F9E50-7843-8DBA-B00A-3C6FF4C30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631EA2-0B85-DC05-F5FF-5DDDFDF3B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544" y="175491"/>
            <a:ext cx="9144000" cy="760956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　ログインします。</a:t>
            </a:r>
          </a:p>
        </p:txBody>
      </p:sp>
      <p:pic>
        <p:nvPicPr>
          <p:cNvPr id="5" name="図 4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5A213BF1-E891-6DC4-E0FC-7F3C476D0B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20" b="21380"/>
          <a:stretch>
            <a:fillRect/>
          </a:stretch>
        </p:blipFill>
        <p:spPr>
          <a:xfrm>
            <a:off x="236544" y="1114155"/>
            <a:ext cx="8091378" cy="3439082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46C580D-E7AD-2933-20C8-696509182120}"/>
              </a:ext>
            </a:extLst>
          </p:cNvPr>
          <p:cNvSpPr txBox="1"/>
          <p:nvPr/>
        </p:nvSpPr>
        <p:spPr>
          <a:xfrm>
            <a:off x="8506690" y="1390015"/>
            <a:ext cx="368531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初回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</a:t>
            </a:r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、アカウント新規登録が必要になります。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案内に従って、登録ください。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登録は法人登録を行ってく　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ださい。</a:t>
            </a:r>
            <a:endParaRPr kumimoji="1"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回目以降は、ログインボタンから、ログインください。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198535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8AFCF7-F2D0-7C43-7BBB-9014680A3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46046B-83BB-BDBD-F00A-37FCEFD79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544" y="-92109"/>
            <a:ext cx="9144000" cy="760956"/>
          </a:xfrm>
        </p:spPr>
        <p:txBody>
          <a:bodyPr>
            <a:noAutofit/>
          </a:bodyPr>
          <a:lstStyle/>
          <a:p>
            <a:pPr algn="l"/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</a:t>
            </a: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入力フォーム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7E673A3-5F73-A783-97D1-A309986C7720}"/>
              </a:ext>
            </a:extLst>
          </p:cNvPr>
          <p:cNvSpPr txBox="1"/>
          <p:nvPr/>
        </p:nvSpPr>
        <p:spPr>
          <a:xfrm>
            <a:off x="7887852" y="1620924"/>
            <a:ext cx="402102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利用規約への同意および申請についての諸注意をご確認ください。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請求書類の提出については、区指定の様式をダウンロードして、作成ください。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請求書類の作成については、資料</a:t>
            </a:r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</a:t>
            </a:r>
            <a:r>
              <a:rPr lang="zh-TW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練馬区移動支援給付費請求書類作成例</a:t>
            </a:r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をご参照ください。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pic>
        <p:nvPicPr>
          <p:cNvPr id="5" name="図 4" descr="グラフィカル ユーザー インターフェイス, テキスト, アプリケーション, メール&#10;&#10;AI 生成コンテンツは誤りを含む可能性があります。">
            <a:extLst>
              <a:ext uri="{FF2B5EF4-FFF2-40B4-BE49-F238E27FC236}">
                <a16:creationId xmlns:a16="http://schemas.microsoft.com/office/drawing/2014/main" id="{704A7B35-41EF-7BC6-F840-7BE420FBF6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44" y="668847"/>
            <a:ext cx="7612395" cy="565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720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FF6956-E034-EBB1-008F-B9DDB575B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077E36-A811-5F62-8F15-CA41E2105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544" y="-151768"/>
            <a:ext cx="9144000" cy="760956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　入力フォーム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24FBEEC-E856-341A-CA2E-A7FDCFD8B80D}"/>
              </a:ext>
            </a:extLst>
          </p:cNvPr>
          <p:cNvSpPr txBox="1"/>
          <p:nvPr/>
        </p:nvSpPr>
        <p:spPr>
          <a:xfrm>
            <a:off x="7833400" y="1797784"/>
            <a:ext cx="412205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[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会社名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]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～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[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メールアドレス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]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まで、登録した法人情報が自動で表示されます。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記載内容をご確認ください。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pic>
        <p:nvPicPr>
          <p:cNvPr id="4" name="図 3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6C3FD04E-7056-5DF1-FB88-FD8BF0333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44" y="1349067"/>
            <a:ext cx="7281353" cy="3012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412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F3DFA2-B05F-98EE-B867-CE3ED1B50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065F2-2599-7C35-C61A-D595146438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544" y="-151768"/>
            <a:ext cx="9144000" cy="760956"/>
          </a:xfrm>
        </p:spPr>
        <p:txBody>
          <a:bodyPr>
            <a:noAutofit/>
          </a:bodyPr>
          <a:lstStyle/>
          <a:p>
            <a:pPr algn="l"/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入力フォーム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D7A205D-A5BA-2820-20BF-CA1C3EF9175A}"/>
              </a:ext>
            </a:extLst>
          </p:cNvPr>
          <p:cNvSpPr txBox="1"/>
          <p:nvPr/>
        </p:nvSpPr>
        <p:spPr>
          <a:xfrm>
            <a:off x="6975475" y="609188"/>
            <a:ext cx="497998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　ご連絡先が「入力フォーム②」の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連絡先と異なる場合は、ご入力くだ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さい。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例：請求代行を依頼している場合など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４～７　ファイル名を例示の記載のよう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に変更いただきデータをアップロー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ドしてください。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入力とアップロードが完了しましたら、「確認画面へ進む」をクリックしてくだ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さい。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次画面で登録した内容を確認のうえ、　　「送信」をクリックしてください。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4" name="図 3" descr="グラフィカル ユーザー インターフェイス, テキスト, アプリケーション, メール&#10;&#10;AI 生成コンテンツは誤りを含む可能性があります。">
            <a:extLst>
              <a:ext uri="{FF2B5EF4-FFF2-40B4-BE49-F238E27FC236}">
                <a16:creationId xmlns:a16="http://schemas.microsoft.com/office/drawing/2014/main" id="{A426CA0A-C781-72BF-EFEA-29B773FD82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544" y="596076"/>
            <a:ext cx="6215056" cy="619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416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E44A09-96AA-BFAD-1C7F-650C1EFA9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728646-C77A-EBE8-16FE-F198FBB60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544" y="-151768"/>
            <a:ext cx="9144000" cy="760956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　送信確認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D74D722-968F-9BB0-C7C8-75B0A0766E76}"/>
              </a:ext>
            </a:extLst>
          </p:cNvPr>
          <p:cNvSpPr txBox="1"/>
          <p:nvPr/>
        </p:nvSpPr>
        <p:spPr>
          <a:xfrm>
            <a:off x="5781675" y="1488345"/>
            <a:ext cx="519112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申請後、</a:t>
            </a: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LOGO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フォームログインページ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hlinkClick r:id="rId2"/>
              </a:rPr>
              <a:t>https://logoform.jp/login</a:t>
            </a: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より、ログインいただき、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申請状況が</a:t>
            </a:r>
            <a:r>
              <a:rPr lang="ja-JP" altLang="en-US" sz="2000" b="1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「受付」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となっていましたら、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提出完了です。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提出後、区で書類の審査を行いますので、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その後の手順については、おって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r>
              <a:rPr lang="en-US" altLang="ja-JP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LOGO</a:t>
            </a:r>
            <a:r>
              <a:rPr lang="ja-JP" altLang="en-US" sz="200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フォームにて、お知らせいたします。</a:t>
            </a: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>
              <a:defRPr/>
            </a:pPr>
            <a:endParaRPr lang="en-US" altLang="ja-JP" sz="2000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5" name="図 4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916B8BA1-E04D-3F72-AC5D-DACE304D0E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50" y="777666"/>
            <a:ext cx="4555976" cy="489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31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8431C7-7F5E-1359-F8A6-A715AF6062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46C4E70-989E-BB36-BF3D-EB06ED4B6BF5}"/>
              </a:ext>
            </a:extLst>
          </p:cNvPr>
          <p:cNvSpPr txBox="1"/>
          <p:nvPr/>
        </p:nvSpPr>
        <p:spPr>
          <a:xfrm>
            <a:off x="1400175" y="593794"/>
            <a:ext cx="959167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Logo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フォームでの請求書類の提出後の流れについて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　提出データの訂正が必要となった場合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申請いただいた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LOGO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フォームに、訂正依頼をします。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内容をご確認のうえ、請求書類の訂正をお願いします。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　提出データの訂正が必要ない場合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作成いただいた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地域生活支援事業請求書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移動支援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)】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印刷し、区に登録している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支払口座振替依頼書</a:t>
            </a:r>
            <a:r>
              <a:rPr lang="en-US" altLang="ja-JP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の押印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と同じ押印をしていただき、郵送または区へご持参ください。</a:t>
            </a:r>
            <a:endParaRPr lang="en-US" altLang="ja-JP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[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提出先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]</a:t>
            </a: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〒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176-8501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東京都練馬区豊玉北６丁目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12-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練馬区役所　障害者サービス調整担当課障害者給付係</a:t>
            </a:r>
            <a:endParaRPr lang="en-US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5915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7A2AB8-34D2-8937-ABA9-06AC847A9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B43748-51F5-54C6-6C7F-7B4F8A1D6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3252" y="1038225"/>
            <a:ext cx="10683148" cy="4445000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LOGO</a:t>
            </a:r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フォームでの</a:t>
            </a: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請求書類提出</a:t>
            </a:r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については、</a:t>
            </a:r>
            <a:br>
              <a:rPr kumimoji="1"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以上です。</a:t>
            </a:r>
            <a:br>
              <a:rPr kumimoji="1"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kumimoji="1"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ご確認いただき、ありがとうございました。</a:t>
            </a:r>
            <a:br>
              <a:rPr kumimoji="1"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br>
              <a:rPr kumimoji="1"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ご不明な点</a:t>
            </a: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は、障害者サービス調整担当課　</a:t>
            </a:r>
            <a:br>
              <a:rPr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障害者給付係まで、お問い合わせください。</a:t>
            </a:r>
            <a:br>
              <a:rPr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</a:t>
            </a:r>
            <a:br>
              <a:rPr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℡　</a:t>
            </a:r>
            <a:r>
              <a:rPr lang="en-US" altLang="ja-JP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03-5984-1021</a:t>
            </a:r>
            <a:endParaRPr kumimoji="1" lang="ja-JP" altLang="en-US" sz="3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3325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566</Words>
  <Application>Microsoft Office PowerPoint</Application>
  <PresentationFormat>ワイド画面</PresentationFormat>
  <Paragraphs>60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HG丸ｺﾞｼｯｸM-PRO</vt:lpstr>
      <vt:lpstr>游ゴシック</vt:lpstr>
      <vt:lpstr>游ゴシック Light</vt:lpstr>
      <vt:lpstr>Arial</vt:lpstr>
      <vt:lpstr>Office テーマ</vt:lpstr>
      <vt:lpstr>移動支援事業費　請求書類 ＬＯＧＯフォーム提出　手順</vt:lpstr>
      <vt:lpstr>移動支援請求書類提出用 LOGOフォームURL https://logoform.jp/form/G2rU/1205527  URL掲載場所 練馬区ホームページ＞保健・福祉＞障害のある方＞ 事業者向けの情報＞請求関係＞ 地域生活支援事業請求関係＞ 地域生活支援事業費の請求様式について </vt:lpstr>
      <vt:lpstr>１　ログインします。</vt:lpstr>
      <vt:lpstr>２　入力フォーム</vt:lpstr>
      <vt:lpstr>３　入力フォーム</vt:lpstr>
      <vt:lpstr>４　入力フォーム</vt:lpstr>
      <vt:lpstr>５　送信確認</vt:lpstr>
      <vt:lpstr>PowerPoint プレゼンテーション</vt:lpstr>
      <vt:lpstr>　LOGOフォームでの請求書類提出については、 　以上です。  　ご確認いただき、ありがとうございました。  　ご不明な点は、障害者サービス調整担当課　 　障害者給付係まで、お問い合わせください。 　　　　　　　　　　　 　　　　　　　　　　℡　03-5984-1021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中村　洋介</dc:creator>
  <cp:lastModifiedBy>中村　洋介</cp:lastModifiedBy>
  <cp:revision>14</cp:revision>
  <cp:lastPrinted>2025-11-18T02:21:27Z</cp:lastPrinted>
  <dcterms:created xsi:type="dcterms:W3CDTF">2025-09-12T04:44:53Z</dcterms:created>
  <dcterms:modified xsi:type="dcterms:W3CDTF">2025-11-18T02:26:30Z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2025-09-12T06:26:30Z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5dcfcf77-1871-46ae-82af-6a497c3ca4bb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